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59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BA3"/>
    <a:srgbClr val="FFFFFF"/>
    <a:srgbClr val="FEDAFF"/>
    <a:srgbClr val="F2F2F2"/>
    <a:srgbClr val="ED617F"/>
    <a:srgbClr val="FEFEFE"/>
    <a:srgbClr val="F8BECA"/>
    <a:srgbClr val="F392A7"/>
    <a:srgbClr val="C4163B"/>
    <a:srgbClr val="4D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C2B68-9CAD-4A14-98F2-59F31380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86A8098-8EF4-4B82-8F09-60523BABA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ED3FC0-21DA-4043-972E-7BB5565F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1CE12D-8A63-4BBB-A4CF-31826D80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32FBA1-310E-4084-B969-15804295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81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C8DBA-CF39-4EE4-AE19-FD2608F2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25B0D2-2B8D-40BB-856C-E40EBF387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24F048-EAC6-45D3-A1AF-02FFB0A5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1C34EF-4DD4-428E-9C42-504E0BF4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C80469-6395-4A13-851C-29A71DED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17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35D050A-1A3A-4A36-9E73-113078025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45C5ED-8A1C-4213-8D6C-D77A082E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30E1C3-2E91-44C4-8FF6-1E2BE62F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587EC-0728-408B-B498-C9812D4A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364909-28E2-44E3-BBA1-1D1A433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80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ED5D19-6DC6-4B68-B437-F1493C57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357824-F64C-441D-8E18-01642B5C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1C34E6-AB98-4726-A307-8641B5FC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2528BE-2DA9-42F9-9C14-93477CFB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B788D8-84C9-40AE-BBE8-8FB031D4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7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09105B-1F99-4B65-AFBC-DC2ACC5B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1E0625-8C03-422F-ABEC-79553B37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FD1D79-47AE-421A-95A0-B092CF46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9BC6D3-5F41-4592-AA28-6C494873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AA1A76-D616-4B51-9A5C-30E2042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5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F15D42-0274-474E-BE7E-E4F4DB2B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0374C4-31E9-424F-BCBA-BDEA3472A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A22F3-97C2-4C4C-9E41-36D83C269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4CCC23-53F4-45C2-85F5-97E7E37A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5BB8E1-3180-45A9-8332-1BAFE8DD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6D0C30-6FCF-4A17-AD3E-E63EE605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9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A93CB7-8C5B-4140-AB0E-90DFDA72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F3F237-3C2F-446E-B652-108DE478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B892FC-7697-477F-A17A-EE802954A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B76E2A-7BCD-4566-A9F6-7BB624F26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C270DD8-A8A0-482B-A9D7-CFE1A8F9E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2D8B69-FD84-4951-8479-17CA3065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7AFA05-3237-4F89-B87A-705698C3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39A6C7-6C17-4B7B-B2B5-D3041494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32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FF73EE-A3A9-49C5-8739-699FDEA0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2796221-BB7C-4C31-944C-A541F103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5447E6-687D-4F2F-9DF8-E3414079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B8AE5C-B2D2-440D-B4A6-D2488B3F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9384FD6-7784-4994-82DD-9E6FDF0A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3E8DC6E-E792-445D-9FE3-645B9C08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77BE2E-0EC2-475E-A044-DC525B4B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93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85541-40CB-4640-92A5-E8060B38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B449BD-B800-42AA-9298-EA07F38EA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8C8D4A-8727-429B-BD5B-8CE268C50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39857B-C536-4C29-889E-7A101591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1A8B447-6140-4E1E-92D6-5EA80582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22FF32-05C2-4048-B97F-4C64108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11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DD76B5-A3E3-4DEA-BFFE-DEF0408F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C4CE65-4295-42A9-9E35-8AC02ADDB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6A438A-D1F4-4A0B-9222-CEFC1276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44AE41-6328-435F-8425-3EB6D4DE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B3343C-5FD7-454E-A055-90EC0DFB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80606D-B7C2-41CD-87D1-E1C19462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0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947BA3"/>
            </a:gs>
            <a:gs pos="15000">
              <a:srgbClr val="435399"/>
            </a:gs>
            <a:gs pos="36000">
              <a:srgbClr val="4D5E9C"/>
            </a:gs>
            <a:gs pos="0">
              <a:srgbClr val="344293"/>
            </a:gs>
            <a:gs pos="85000">
              <a:srgbClr val="F392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E7783E7-9BCF-45F2-9778-D2784142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A78B9A-C48B-4E3F-A081-7362E9651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0BD0E5-393F-4BEB-B965-EDFCF2DEA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9C15-061F-4E39-870A-A6A06E5DDDA8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CD2BBE-F0A2-413A-A943-EB67CEB72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98A293-55E0-44E5-8292-8876B3B4C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64F5-DAD7-40F2-A24D-54B1EC705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7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5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07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1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26205-E799-4BAE-87D1-C1444B77670A}"/>
              </a:ext>
            </a:extLst>
          </p:cNvPr>
          <p:cNvSpPr txBox="1"/>
          <p:nvPr/>
        </p:nvSpPr>
        <p:spPr>
          <a:xfrm>
            <a:off x="9919008" y="6158231"/>
            <a:ext cx="13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홍길동</a:t>
            </a:r>
          </a:p>
        </p:txBody>
      </p:sp>
    </p:spTree>
    <p:extLst>
      <p:ext uri="{BB962C8B-B14F-4D97-AF65-F5344CB8AC3E}">
        <p14:creationId xmlns:p14="http://schemas.microsoft.com/office/powerpoint/2010/main" val="235763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26290-3722-4BDE-A347-BCD5A643BD86}"/>
              </a:ext>
            </a:extLst>
          </p:cNvPr>
          <p:cNvSpPr txBox="1"/>
          <p:nvPr/>
        </p:nvSpPr>
        <p:spPr>
          <a:xfrm>
            <a:off x="2537760" y="4425263"/>
            <a:ext cx="671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Ex) 8/7 13:00~14:00, 8/8 16:00~18:00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면접 불가능</a:t>
            </a:r>
          </a:p>
        </p:txBody>
      </p:sp>
    </p:spTree>
    <p:extLst>
      <p:ext uri="{BB962C8B-B14F-4D97-AF65-F5344CB8AC3E}">
        <p14:creationId xmlns:p14="http://schemas.microsoft.com/office/powerpoint/2010/main" val="285834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88370-9525-4C75-BBC7-4F3D67B63E45}"/>
              </a:ext>
            </a:extLst>
          </p:cNvPr>
          <p:cNvSpPr txBox="1"/>
          <p:nvPr/>
        </p:nvSpPr>
        <p:spPr>
          <a:xfrm>
            <a:off x="2106684" y="6085369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043D1-39BB-4372-88E2-4110B2F5D039}"/>
              </a:ext>
            </a:extLst>
          </p:cNvPr>
          <p:cNvSpPr txBox="1"/>
          <p:nvPr/>
        </p:nvSpPr>
        <p:spPr>
          <a:xfrm>
            <a:off x="2106684" y="4779593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861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04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B5005-E202-4C4A-9E33-A5964D0DC735}"/>
              </a:ext>
            </a:extLst>
          </p:cNvPr>
          <p:cNvSpPr txBox="1"/>
          <p:nvPr/>
        </p:nvSpPr>
        <p:spPr>
          <a:xfrm>
            <a:off x="7969249" y="3851245"/>
            <a:ext cx="15874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0000.00.00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6F3FC-D7A4-4ABE-9EDA-84E8F4C83EB5}"/>
              </a:ext>
            </a:extLst>
          </p:cNvPr>
          <p:cNvSpPr txBox="1"/>
          <p:nvPr/>
        </p:nvSpPr>
        <p:spPr>
          <a:xfrm>
            <a:off x="7010398" y="4386547"/>
            <a:ext cx="35052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한국대학교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경영학과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/20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59162-3161-478F-8421-CB2880FA7B29}"/>
              </a:ext>
            </a:extLst>
          </p:cNvPr>
          <p:cNvSpPr txBox="1"/>
          <p:nvPr/>
        </p:nvSpPr>
        <p:spPr>
          <a:xfrm>
            <a:off x="7861299" y="4925117"/>
            <a:ext cx="18034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서울시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서울동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16AD9-7FD8-4875-A22D-7F9B51B16CF1}"/>
              </a:ext>
            </a:extLst>
          </p:cNvPr>
          <p:cNvSpPr txBox="1"/>
          <p:nvPr/>
        </p:nvSpPr>
        <p:spPr>
          <a:xfrm>
            <a:off x="7771389" y="5467149"/>
            <a:ext cx="19832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010-1234-5678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D3ABD-7FF0-4430-AE75-895350B8BA74}"/>
              </a:ext>
            </a:extLst>
          </p:cNvPr>
          <p:cNvSpPr txBox="1"/>
          <p:nvPr/>
        </p:nvSpPr>
        <p:spPr>
          <a:xfrm>
            <a:off x="7689849" y="6005036"/>
            <a:ext cx="24066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abcde@ptstar.com</a:t>
            </a:r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8">
            <a:extLst>
              <a:ext uri="{FF2B5EF4-FFF2-40B4-BE49-F238E27FC236}">
                <a16:creationId xmlns:a16="http://schemas.microsoft.com/office/drawing/2014/main" id="{2286E7D8-9846-4491-984A-2412155DE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2613"/>
              </p:ext>
            </p:extLst>
          </p:nvPr>
        </p:nvGraphicFramePr>
        <p:xfrm>
          <a:off x="418267" y="1668689"/>
          <a:ext cx="11355466" cy="119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5629">
                  <a:extLst>
                    <a:ext uri="{9D8B030D-6E8A-4147-A177-3AD203B41FA5}">
                      <a16:colId xmlns:a16="http://schemas.microsoft.com/office/drawing/2014/main" val="1216492752"/>
                    </a:ext>
                  </a:extLst>
                </a:gridCol>
                <a:gridCol w="5118445">
                  <a:extLst>
                    <a:ext uri="{9D8B030D-6E8A-4147-A177-3AD203B41FA5}">
                      <a16:colId xmlns:a16="http://schemas.microsoft.com/office/drawing/2014/main" val="1575739471"/>
                    </a:ext>
                  </a:extLst>
                </a:gridCol>
                <a:gridCol w="1951349">
                  <a:extLst>
                    <a:ext uri="{9D8B030D-6E8A-4147-A177-3AD203B41FA5}">
                      <a16:colId xmlns:a16="http://schemas.microsoft.com/office/drawing/2014/main" val="2106894867"/>
                    </a:ext>
                  </a:extLst>
                </a:gridCol>
                <a:gridCol w="800043">
                  <a:extLst>
                    <a:ext uri="{9D8B030D-6E8A-4147-A177-3AD203B41FA5}">
                      <a16:colId xmlns:a16="http://schemas.microsoft.com/office/drawing/2014/main" val="3594035766"/>
                    </a:ext>
                  </a:extLst>
                </a:gridCol>
              </a:tblGrid>
              <a:tr h="3981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단체 명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단체 종류 및 성격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7497"/>
                  </a:ext>
                </a:extLst>
              </a:tr>
              <a:tr h="3981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활동 기간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직책 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현재 활동 여부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+mn-ea"/>
                          <a:ea typeface="+mn-ea"/>
                        </a:rPr>
                        <a:t>O / X</a:t>
                      </a:r>
                      <a:endParaRPr lang="ko-KR" altLang="en-US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8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5899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33A7DF5-17CA-4C74-AE62-EE4B42EE4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11197"/>
              </p:ext>
            </p:extLst>
          </p:nvPr>
        </p:nvGraphicFramePr>
        <p:xfrm>
          <a:off x="418267" y="3429000"/>
          <a:ext cx="11355466" cy="119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5629">
                  <a:extLst>
                    <a:ext uri="{9D8B030D-6E8A-4147-A177-3AD203B41FA5}">
                      <a16:colId xmlns:a16="http://schemas.microsoft.com/office/drawing/2014/main" val="1216492752"/>
                    </a:ext>
                  </a:extLst>
                </a:gridCol>
                <a:gridCol w="5118445">
                  <a:extLst>
                    <a:ext uri="{9D8B030D-6E8A-4147-A177-3AD203B41FA5}">
                      <a16:colId xmlns:a16="http://schemas.microsoft.com/office/drawing/2014/main" val="1575739471"/>
                    </a:ext>
                  </a:extLst>
                </a:gridCol>
                <a:gridCol w="1951349">
                  <a:extLst>
                    <a:ext uri="{9D8B030D-6E8A-4147-A177-3AD203B41FA5}">
                      <a16:colId xmlns:a16="http://schemas.microsoft.com/office/drawing/2014/main" val="2106894867"/>
                    </a:ext>
                  </a:extLst>
                </a:gridCol>
                <a:gridCol w="800043">
                  <a:extLst>
                    <a:ext uri="{9D8B030D-6E8A-4147-A177-3AD203B41FA5}">
                      <a16:colId xmlns:a16="http://schemas.microsoft.com/office/drawing/2014/main" val="3594035766"/>
                    </a:ext>
                  </a:extLst>
                </a:gridCol>
              </a:tblGrid>
              <a:tr h="3981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단체 명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단체 종류 및 성격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7497"/>
                  </a:ext>
                </a:extLst>
              </a:tr>
              <a:tr h="3981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활동 기간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직책 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현재 활동 여부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+mn-ea"/>
                          <a:ea typeface="+mn-ea"/>
                        </a:rPr>
                        <a:t>O / X</a:t>
                      </a:r>
                      <a:endParaRPr lang="ko-KR" altLang="en-US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8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5899"/>
                  </a:ext>
                </a:extLst>
              </a:tr>
            </a:tbl>
          </a:graphicData>
        </a:graphic>
      </p:graphicFrame>
      <p:graphicFrame>
        <p:nvGraphicFramePr>
          <p:cNvPr id="4" name="표 8">
            <a:extLst>
              <a:ext uri="{FF2B5EF4-FFF2-40B4-BE49-F238E27FC236}">
                <a16:creationId xmlns:a16="http://schemas.microsoft.com/office/drawing/2014/main" id="{D78B10B1-AC83-45FC-818B-9CFB95D79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12663"/>
              </p:ext>
            </p:extLst>
          </p:nvPr>
        </p:nvGraphicFramePr>
        <p:xfrm>
          <a:off x="418267" y="5189311"/>
          <a:ext cx="11355466" cy="119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5629">
                  <a:extLst>
                    <a:ext uri="{9D8B030D-6E8A-4147-A177-3AD203B41FA5}">
                      <a16:colId xmlns:a16="http://schemas.microsoft.com/office/drawing/2014/main" val="1216492752"/>
                    </a:ext>
                  </a:extLst>
                </a:gridCol>
                <a:gridCol w="5118445">
                  <a:extLst>
                    <a:ext uri="{9D8B030D-6E8A-4147-A177-3AD203B41FA5}">
                      <a16:colId xmlns:a16="http://schemas.microsoft.com/office/drawing/2014/main" val="1575739471"/>
                    </a:ext>
                  </a:extLst>
                </a:gridCol>
                <a:gridCol w="1951349">
                  <a:extLst>
                    <a:ext uri="{9D8B030D-6E8A-4147-A177-3AD203B41FA5}">
                      <a16:colId xmlns:a16="http://schemas.microsoft.com/office/drawing/2014/main" val="2106894867"/>
                    </a:ext>
                  </a:extLst>
                </a:gridCol>
                <a:gridCol w="800043">
                  <a:extLst>
                    <a:ext uri="{9D8B030D-6E8A-4147-A177-3AD203B41FA5}">
                      <a16:colId xmlns:a16="http://schemas.microsoft.com/office/drawing/2014/main" val="3594035766"/>
                    </a:ext>
                  </a:extLst>
                </a:gridCol>
              </a:tblGrid>
              <a:tr h="3981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단체 명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단체 종류 및 성격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7497"/>
                  </a:ext>
                </a:extLst>
              </a:tr>
              <a:tr h="39814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활동 기간</a:t>
                      </a:r>
                      <a:r>
                        <a:rPr lang="en-US" altLang="ko-KR" sz="2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직책 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현재 활동 여부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+mn-ea"/>
                          <a:ea typeface="+mn-ea"/>
                        </a:rPr>
                        <a:t>O / X</a:t>
                      </a:r>
                      <a:endParaRPr lang="ko-KR" altLang="en-US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8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+mn-ea"/>
                          <a:ea typeface="+mn-ea"/>
                        </a:rPr>
                        <a:t>활동 내용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5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3C2EB-719F-4702-B3E2-5ACEFB67316F}"/>
              </a:ext>
            </a:extLst>
          </p:cNvPr>
          <p:cNvSpPr txBox="1"/>
          <p:nvPr/>
        </p:nvSpPr>
        <p:spPr>
          <a:xfrm>
            <a:off x="617794" y="1813811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글자크기 변경 가능합니다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16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06B69-C04B-42D3-8067-6F79C8205789}"/>
              </a:ext>
            </a:extLst>
          </p:cNvPr>
          <p:cNvSpPr txBox="1"/>
          <p:nvPr/>
        </p:nvSpPr>
        <p:spPr>
          <a:xfrm>
            <a:off x="617794" y="1813811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글자크기 변경 가능합니다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143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F4E8A4-CEE4-4A88-860E-B06C06A917E7}"/>
              </a:ext>
            </a:extLst>
          </p:cNvPr>
          <p:cNvSpPr txBox="1"/>
          <p:nvPr/>
        </p:nvSpPr>
        <p:spPr>
          <a:xfrm>
            <a:off x="617794" y="1813811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글자크기 변경 가능합니다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396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782D0-D5CF-417D-BF97-BB5FE910973A}"/>
              </a:ext>
            </a:extLst>
          </p:cNvPr>
          <p:cNvSpPr txBox="1"/>
          <p:nvPr/>
        </p:nvSpPr>
        <p:spPr>
          <a:xfrm>
            <a:off x="617794" y="1813811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글자크기 변경 가능합니다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161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0C0EA-1D2D-48E1-B33E-89D0532F8298}"/>
              </a:ext>
            </a:extLst>
          </p:cNvPr>
          <p:cNvSpPr txBox="1"/>
          <p:nvPr/>
        </p:nvSpPr>
        <p:spPr>
          <a:xfrm>
            <a:off x="617794" y="1813811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글자크기 변경 가능합니다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548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F658F-157B-49F1-A51E-4614449E1212}"/>
              </a:ext>
            </a:extLst>
          </p:cNvPr>
          <p:cNvSpPr txBox="1"/>
          <p:nvPr/>
        </p:nvSpPr>
        <p:spPr>
          <a:xfrm>
            <a:off x="617794" y="1813811"/>
            <a:ext cx="57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입력하세요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글자크기 변경 가능합니다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623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153</Words>
  <Application>Microsoft Office PowerPoint</Application>
  <PresentationFormat>와이드스크린</PresentationFormat>
  <Paragraphs>30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yerim</dc:creator>
  <cp:lastModifiedBy>은수 김</cp:lastModifiedBy>
  <cp:revision>81</cp:revision>
  <dcterms:created xsi:type="dcterms:W3CDTF">2021-06-30T07:41:49Z</dcterms:created>
  <dcterms:modified xsi:type="dcterms:W3CDTF">2021-07-16T06:01:09Z</dcterms:modified>
</cp:coreProperties>
</file>