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6" r:id="rId4"/>
    <p:sldId id="271" r:id="rId5"/>
    <p:sldId id="272" r:id="rId6"/>
    <p:sldId id="273" r:id="rId7"/>
    <p:sldId id="274" r:id="rId8"/>
    <p:sldId id="275" r:id="rId9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1C78"/>
    <a:srgbClr val="FECF9F"/>
    <a:srgbClr val="FD7FA0"/>
    <a:srgbClr val="FED09F"/>
    <a:srgbClr val="FDB988"/>
    <a:srgbClr val="FECE9D"/>
    <a:srgbClr val="FD4362"/>
    <a:srgbClr val="FD5B58"/>
    <a:srgbClr val="FD1376"/>
    <a:srgbClr val="FE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80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1134" y="96"/>
      </p:cViewPr>
      <p:guideLst>
        <p:guide orient="horz" pos="197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07C9D8-5B7C-55E6-7CD1-4256CC9F2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01B2D31-AE85-9306-AEFD-D2E51AE08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71B1286-AFF8-B4BE-FF6D-4A33BCAE8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4149-F454-49D7-9BCC-8C89BA951295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90E8BF2-7B72-A42F-30DD-AAA4FBF5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5CACB35-4E41-AC74-62DD-B1E46E3A2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6BF7D-DFAB-4715-A61C-180D3D2BA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49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1A9E31-BD46-AC10-309D-AFCB9918D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C1BBD3B-C6F2-06C3-148B-BB00ADCC1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CB10FE7-54B7-DE79-5E82-6737B6CAA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4149-F454-49D7-9BCC-8C89BA951295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17E6CD4-2759-3D1E-F82A-38C8927A7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FB9ED5A-5C04-879B-3607-3BB6E253E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6BF7D-DFAB-4715-A61C-180D3D2BA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90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4537F40-EECE-CED3-069A-FEBA9B397B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19C23AD-4F4B-9F67-5E06-CBCF4BA27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B1E6F2A-7475-71C5-9406-B9FEC0F7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4149-F454-49D7-9BCC-8C89BA951295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FFF80C4-38B9-7A96-28CE-472E4F634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C1191E7-55A8-6713-ACCB-BA0D39EAC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6BF7D-DFAB-4715-A61C-180D3D2BA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86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15EDBE-19C8-3682-1B9D-47D6FB4B7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B63B940-F1E9-C48E-40D2-94D81475F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6E88987-A5FB-3FF7-0593-760FC572D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4149-F454-49D7-9BCC-8C89BA951295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D5B5BD9-00C0-087A-AFE4-527E992A3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C59EA03-93AE-4691-FD35-3D4E6583D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6BF7D-DFAB-4715-A61C-180D3D2BA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6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CA796D8-7BCF-76E1-B97C-0E0BE2A82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39E3692-6079-8926-78DB-AEECE915C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C3E28E7-5E76-7DCA-7225-279222C4A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4149-F454-49D7-9BCC-8C89BA951295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F62516D-40A8-CDA5-90C9-CF82331C5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BA73055-7990-611C-DAB8-433A8C4A7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6BF7D-DFAB-4715-A61C-180D3D2BA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76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D3893D-D2CF-98B1-1F6E-D2701F9F9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E8D10C3-1E94-3A80-5678-50381E2800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7870D15-A4CC-DCF6-01D0-F4069A2D7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67750B6-34B9-7743-CF40-AC8F4D777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4149-F454-49D7-9BCC-8C89BA951295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91B6E55-A543-28E0-BD56-8B0C2C292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5E7C3A9-C001-103F-8BA8-A5DFEB9D7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6BF7D-DFAB-4715-A61C-180D3D2BA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84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2B6451-8E77-CA2F-A598-113F52CD3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D2FA93C-E6BA-119B-7843-F54BE9AA9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C6241AA-F65F-FCBE-5119-7B0A81C5F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080F60E-8083-720B-BFC4-7456756497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4F72717-71CD-E439-B205-D8FAF2535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618DCF5-ED05-C67E-D999-F90DB358A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4149-F454-49D7-9BCC-8C89BA951295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6DFED00-CF88-1849-5A93-86B25BBA4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729E568-ED90-87F2-6DBF-D6DFB7E9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6BF7D-DFAB-4715-A61C-180D3D2BA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63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095A4B9-22E4-1921-8AA2-6B9845AE3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A122CC2-5313-DEA7-91D6-74AB97864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4149-F454-49D7-9BCC-8C89BA951295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1E5A3B7-4257-997C-3429-2B83D93D2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4EBDECF-7ACF-B40F-52E7-74A915703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6BF7D-DFAB-4715-A61C-180D3D2BA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9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AD1EF3E-7478-1C28-09BA-4451C01F9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4149-F454-49D7-9BCC-8C89BA951295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832964B-F39B-0B46-E4F8-234CCCC4E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2103C0B-7775-7F44-94FF-258BB2F4B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6BF7D-DFAB-4715-A61C-180D3D2BA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94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A9E6CE-B3EA-5B26-7118-F58EF272D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A45D53-1B3E-C7A7-DEC6-4FA1FE534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0C30EE2-0372-40DA-68B3-5156459BE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B3C9914-F936-65E7-334C-362E7EEB4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4149-F454-49D7-9BCC-8C89BA951295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1B1C6E4-9371-9F89-2A6A-B3783897B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8E28FEA-40BA-4D71-D47A-A59AACCDB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6BF7D-DFAB-4715-A61C-180D3D2BA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7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AD5425-CB36-25CA-249F-E732B32D1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45D9353-E8DE-4EE8-B368-E304449BB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9A7ABF7-C095-02DB-FE23-5DAB9D984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E17221A-7672-76CD-F70E-98D4B518D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4149-F454-49D7-9BCC-8C89BA951295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A26ACD5-36C5-A628-2A33-78BE6BB2F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3E6DE99-8130-97F8-C92B-812816DD5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6BF7D-DFAB-4715-A61C-180D3D2BA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88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D7D6B04-55B0-2BF9-9083-3EAE7B385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19151DE-8240-13E1-BC61-18973D92A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0152405-0914-FFED-7DA6-164A1353F5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74149-F454-49D7-9BCC-8C89BA951295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A61115-D643-70FD-EC97-DE43E8D4A7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E5C7E12-0EE0-17BE-41BD-A7E3B6925B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6BF7D-DFAB-4715-A61C-180D3D2BA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9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9983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824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782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AAFE12-0AD1-3486-46DB-B4523D48F5C8}"/>
              </a:ext>
            </a:extLst>
          </p:cNvPr>
          <p:cNvSpPr txBox="1"/>
          <p:nvPr/>
        </p:nvSpPr>
        <p:spPr>
          <a:xfrm>
            <a:off x="5579516" y="1144406"/>
            <a:ext cx="6719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latin typeface="+mn-ea"/>
              </a:rPr>
              <a:t>(</a:t>
            </a:r>
            <a:r>
              <a:rPr lang="ko-KR" altLang="en-US" sz="1050" dirty="0">
                <a:latin typeface="+mn-ea"/>
              </a:rPr>
              <a:t>홍길동</a:t>
            </a:r>
            <a:r>
              <a:rPr lang="en-US" altLang="ko-KR" sz="1050" dirty="0">
                <a:latin typeface="+mn-ea"/>
              </a:rPr>
              <a:t>)</a:t>
            </a:r>
            <a:endParaRPr lang="ko-KR" altLang="en-US" sz="1050" dirty="0">
              <a:latin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DB3530-51C1-BBF6-CC60-93BBFADF9676}"/>
              </a:ext>
            </a:extLst>
          </p:cNvPr>
          <p:cNvSpPr txBox="1"/>
          <p:nvPr/>
        </p:nvSpPr>
        <p:spPr>
          <a:xfrm>
            <a:off x="5499367" y="1662984"/>
            <a:ext cx="8322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latin typeface="+mn-ea"/>
              </a:rPr>
              <a:t>2023.00.00</a:t>
            </a:r>
            <a:endParaRPr lang="ko-KR" altLang="en-US" sz="1050" dirty="0">
              <a:latin typeface="+mn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14279C-9851-06AF-752E-5EDF11630646}"/>
              </a:ext>
            </a:extLst>
          </p:cNvPr>
          <p:cNvSpPr txBox="1"/>
          <p:nvPr/>
        </p:nvSpPr>
        <p:spPr>
          <a:xfrm>
            <a:off x="5499366" y="2230328"/>
            <a:ext cx="8579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>
                <a:latin typeface="+mn-ea"/>
              </a:rPr>
              <a:t>그립대학교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931A3B-7A1B-E1C0-B432-AA90D1B9AFBA}"/>
              </a:ext>
            </a:extLst>
          </p:cNvPr>
          <p:cNvSpPr txBox="1"/>
          <p:nvPr/>
        </p:nvSpPr>
        <p:spPr>
          <a:xfrm>
            <a:off x="10172810" y="1409068"/>
            <a:ext cx="11047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latin typeface="+mn-ea"/>
              </a:rPr>
              <a:t>010-0000-0000</a:t>
            </a:r>
            <a:endParaRPr lang="ko-KR" altLang="en-US" sz="1050" dirty="0">
              <a:latin typeface="+mn-e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5280F7-5B82-04AA-5894-5E5893DB71A1}"/>
              </a:ext>
            </a:extLst>
          </p:cNvPr>
          <p:cNvSpPr txBox="1"/>
          <p:nvPr/>
        </p:nvSpPr>
        <p:spPr>
          <a:xfrm>
            <a:off x="10308389" y="2086733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>
                <a:latin typeface="+mn-ea"/>
              </a:rPr>
              <a:t>경영학과</a:t>
            </a:r>
            <a:endParaRPr lang="ko-KR" altLang="en-US" sz="1050" dirty="0">
              <a:latin typeface="+mn-e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7A9B56-6F8C-5D40-BD18-71F22F64FD5F}"/>
              </a:ext>
            </a:extLst>
          </p:cNvPr>
          <p:cNvSpPr txBox="1"/>
          <p:nvPr/>
        </p:nvSpPr>
        <p:spPr>
          <a:xfrm>
            <a:off x="10220233" y="2438406"/>
            <a:ext cx="101502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latin typeface="+mn-ea"/>
              </a:rPr>
              <a:t>3</a:t>
            </a:r>
            <a:r>
              <a:rPr lang="ko-KR" altLang="en-US" sz="1050" dirty="0">
                <a:latin typeface="+mn-ea"/>
              </a:rPr>
              <a:t>학년</a:t>
            </a:r>
            <a:r>
              <a:rPr lang="en-US" altLang="ko-KR" sz="1050" dirty="0">
                <a:latin typeface="+mn-ea"/>
              </a:rPr>
              <a:t>(</a:t>
            </a:r>
            <a:r>
              <a:rPr lang="ko-KR" altLang="en-US" sz="1050" dirty="0" err="1">
                <a:latin typeface="+mn-ea"/>
              </a:rPr>
              <a:t>휴학중</a:t>
            </a:r>
            <a:r>
              <a:rPr lang="en-US" altLang="ko-KR" sz="1050" dirty="0">
                <a:latin typeface="+mn-ea"/>
              </a:rPr>
              <a:t>)</a:t>
            </a:r>
            <a:endParaRPr lang="ko-KR" altLang="en-US" sz="1050" dirty="0">
              <a:latin typeface="+mn-e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225268-80FE-62B7-29CE-A60BD4E4237B}"/>
              </a:ext>
            </a:extLst>
          </p:cNvPr>
          <p:cNvSpPr txBox="1"/>
          <p:nvPr/>
        </p:nvSpPr>
        <p:spPr>
          <a:xfrm>
            <a:off x="4855176" y="2845448"/>
            <a:ext cx="20794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>
                <a:latin typeface="+mn-ea"/>
              </a:rPr>
              <a:t>경기도 성남시 분당구 </a:t>
            </a:r>
            <a:r>
              <a:rPr lang="ko-KR" altLang="en-US" sz="1050" dirty="0" err="1">
                <a:latin typeface="+mn-ea"/>
              </a:rPr>
              <a:t>판교역로</a:t>
            </a:r>
            <a:endParaRPr lang="ko-KR" altLang="en-US" sz="1050" dirty="0">
              <a:latin typeface="+mn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A8C54B-02B7-3C44-CBE3-5743D57E0351}"/>
              </a:ext>
            </a:extLst>
          </p:cNvPr>
          <p:cNvSpPr txBox="1"/>
          <p:nvPr/>
        </p:nvSpPr>
        <p:spPr>
          <a:xfrm>
            <a:off x="6853568" y="3330627"/>
            <a:ext cx="5373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latin typeface="+mn-ea"/>
              </a:rPr>
              <a:t>(</a:t>
            </a:r>
            <a:r>
              <a:rPr lang="ko-KR" altLang="en-US" sz="1050" dirty="0">
                <a:latin typeface="+mn-ea"/>
              </a:rPr>
              <a:t>내용</a:t>
            </a:r>
            <a:r>
              <a:rPr lang="en-US" altLang="ko-KR" sz="1050" dirty="0">
                <a:latin typeface="+mn-ea"/>
              </a:rPr>
              <a:t>)</a:t>
            </a:r>
            <a:endParaRPr lang="ko-KR" altLang="en-US" sz="1050" dirty="0">
              <a:latin typeface="+mn-e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2E18AE-7992-F22E-A379-AA26016D121E}"/>
              </a:ext>
            </a:extLst>
          </p:cNvPr>
          <p:cNvSpPr txBox="1"/>
          <p:nvPr/>
        </p:nvSpPr>
        <p:spPr>
          <a:xfrm>
            <a:off x="6853568" y="3853514"/>
            <a:ext cx="5373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latin typeface="+mn-ea"/>
              </a:rPr>
              <a:t>(</a:t>
            </a:r>
            <a:r>
              <a:rPr lang="ko-KR" altLang="en-US" sz="1050" dirty="0">
                <a:latin typeface="+mn-ea"/>
              </a:rPr>
              <a:t>내용</a:t>
            </a:r>
            <a:r>
              <a:rPr lang="en-US" altLang="ko-KR" sz="1050" dirty="0">
                <a:latin typeface="+mn-ea"/>
              </a:rPr>
              <a:t>)</a:t>
            </a:r>
            <a:endParaRPr lang="ko-KR" altLang="en-US" sz="1050" dirty="0">
              <a:latin typeface="+mn-e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AA3344-0B34-4C8D-C9AE-B3FFDA0A8F52}"/>
              </a:ext>
            </a:extLst>
          </p:cNvPr>
          <p:cNvSpPr txBox="1"/>
          <p:nvPr/>
        </p:nvSpPr>
        <p:spPr>
          <a:xfrm>
            <a:off x="6868944" y="4376401"/>
            <a:ext cx="5373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latin typeface="+mn-ea"/>
              </a:rPr>
              <a:t>(</a:t>
            </a:r>
            <a:r>
              <a:rPr lang="ko-KR" altLang="en-US" sz="1050" dirty="0">
                <a:latin typeface="+mn-ea"/>
              </a:rPr>
              <a:t>내용</a:t>
            </a:r>
            <a:r>
              <a:rPr lang="en-US" altLang="ko-KR" sz="1050" dirty="0">
                <a:latin typeface="+mn-ea"/>
              </a:rPr>
              <a:t>)</a:t>
            </a:r>
            <a:endParaRPr lang="ko-KR" altLang="en-US" sz="1050" dirty="0">
              <a:latin typeface="+mn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5952A6-2D3C-0F1B-F4E7-9C8204142FCA}"/>
              </a:ext>
            </a:extLst>
          </p:cNvPr>
          <p:cNvSpPr txBox="1"/>
          <p:nvPr/>
        </p:nvSpPr>
        <p:spPr>
          <a:xfrm>
            <a:off x="6868944" y="4899288"/>
            <a:ext cx="5373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latin typeface="+mn-ea"/>
              </a:rPr>
              <a:t>(</a:t>
            </a:r>
            <a:r>
              <a:rPr lang="ko-KR" altLang="en-US" sz="1050" dirty="0">
                <a:latin typeface="+mn-ea"/>
              </a:rPr>
              <a:t>내용</a:t>
            </a:r>
            <a:r>
              <a:rPr lang="en-US" altLang="ko-KR" sz="1050" dirty="0">
                <a:latin typeface="+mn-ea"/>
              </a:rPr>
              <a:t>)</a:t>
            </a:r>
            <a:endParaRPr lang="ko-KR" altLang="en-US" sz="1050" dirty="0">
              <a:latin typeface="+mn-e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0C8DAE-245B-8D07-315D-98E83E9BF44D}"/>
              </a:ext>
            </a:extLst>
          </p:cNvPr>
          <p:cNvSpPr txBox="1"/>
          <p:nvPr/>
        </p:nvSpPr>
        <p:spPr>
          <a:xfrm>
            <a:off x="4855176" y="5392850"/>
            <a:ext cx="12618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latin typeface="+mn-ea"/>
              </a:rPr>
              <a:t>Grip@gripcorp.co</a:t>
            </a:r>
            <a:endParaRPr lang="ko-KR" altLang="en-US" sz="1050" dirty="0">
              <a:latin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38FFED-4694-B7A8-1A7C-AED61EA69349}"/>
              </a:ext>
            </a:extLst>
          </p:cNvPr>
          <p:cNvSpPr txBox="1"/>
          <p:nvPr/>
        </p:nvSpPr>
        <p:spPr>
          <a:xfrm>
            <a:off x="4868424" y="5871509"/>
            <a:ext cx="16113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>
                <a:latin typeface="+mn-ea"/>
              </a:rPr>
              <a:t>예</a:t>
            </a:r>
            <a:r>
              <a:rPr lang="en-US" altLang="ko-KR" sz="1050" dirty="0">
                <a:latin typeface="+mn-ea"/>
              </a:rPr>
              <a:t>) </a:t>
            </a:r>
            <a:r>
              <a:rPr lang="ko-KR" altLang="en-US" sz="1050" dirty="0" err="1">
                <a:latin typeface="+mn-ea"/>
              </a:rPr>
              <a:t>스펙업</a:t>
            </a:r>
            <a:r>
              <a:rPr lang="en-US" altLang="ko-KR" sz="1050" dirty="0">
                <a:latin typeface="+mn-ea"/>
              </a:rPr>
              <a:t>, </a:t>
            </a:r>
            <a:r>
              <a:rPr lang="ko-KR" altLang="en-US" sz="1050" dirty="0">
                <a:latin typeface="+mn-ea"/>
              </a:rPr>
              <a:t>선후배 추천</a:t>
            </a:r>
          </a:p>
        </p:txBody>
      </p:sp>
    </p:spTree>
    <p:extLst>
      <p:ext uri="{BB962C8B-B14F-4D97-AF65-F5344CB8AC3E}">
        <p14:creationId xmlns:p14="http://schemas.microsoft.com/office/powerpoint/2010/main" val="2292907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F4574C-BE5B-9412-9BE4-E70E044FB519}"/>
              </a:ext>
            </a:extLst>
          </p:cNvPr>
          <p:cNvSpPr txBox="1"/>
          <p:nvPr/>
        </p:nvSpPr>
        <p:spPr>
          <a:xfrm>
            <a:off x="1378743" y="1816491"/>
            <a:ext cx="5373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latin typeface="+mn-ea"/>
              </a:rPr>
              <a:t>(</a:t>
            </a:r>
            <a:r>
              <a:rPr lang="ko-KR" altLang="en-US" sz="1050" dirty="0">
                <a:latin typeface="+mn-ea"/>
              </a:rPr>
              <a:t>내용</a:t>
            </a:r>
            <a:r>
              <a:rPr lang="en-US" altLang="ko-KR" sz="1050" dirty="0">
                <a:latin typeface="+mn-ea"/>
              </a:rPr>
              <a:t>)</a:t>
            </a:r>
            <a:endParaRPr lang="ko-KR" altLang="en-US" sz="1050" dirty="0">
              <a:latin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9484C5-F680-1254-0E10-34C10A8E1333}"/>
              </a:ext>
            </a:extLst>
          </p:cNvPr>
          <p:cNvSpPr txBox="1"/>
          <p:nvPr/>
        </p:nvSpPr>
        <p:spPr>
          <a:xfrm>
            <a:off x="1378742" y="2175306"/>
            <a:ext cx="5373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latin typeface="+mn-ea"/>
              </a:rPr>
              <a:t>(</a:t>
            </a:r>
            <a:r>
              <a:rPr lang="ko-KR" altLang="en-US" sz="1050" dirty="0">
                <a:latin typeface="+mn-ea"/>
              </a:rPr>
              <a:t>내용</a:t>
            </a:r>
            <a:r>
              <a:rPr lang="en-US" altLang="ko-KR" sz="1050" dirty="0">
                <a:latin typeface="+mn-ea"/>
              </a:rPr>
              <a:t>)</a:t>
            </a:r>
            <a:endParaRPr lang="ko-KR" altLang="en-US" sz="1050" dirty="0">
              <a:latin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0A0F35-57A5-DC2C-61C6-1A44FD7CAF68}"/>
              </a:ext>
            </a:extLst>
          </p:cNvPr>
          <p:cNvSpPr txBox="1"/>
          <p:nvPr/>
        </p:nvSpPr>
        <p:spPr>
          <a:xfrm>
            <a:off x="1378741" y="2534121"/>
            <a:ext cx="5373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latin typeface="+mn-ea"/>
              </a:rPr>
              <a:t>(</a:t>
            </a:r>
            <a:r>
              <a:rPr lang="ko-KR" altLang="en-US" sz="1050" dirty="0">
                <a:latin typeface="+mn-ea"/>
              </a:rPr>
              <a:t>내용</a:t>
            </a:r>
            <a:r>
              <a:rPr lang="en-US" altLang="ko-KR" sz="1050" dirty="0">
                <a:latin typeface="+mn-ea"/>
              </a:rPr>
              <a:t>)</a:t>
            </a:r>
            <a:endParaRPr lang="ko-KR" altLang="en-US" sz="1050" dirty="0">
              <a:latin typeface="+mn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65972-41C0-A38D-FA7B-9D049FC379B7}"/>
              </a:ext>
            </a:extLst>
          </p:cNvPr>
          <p:cNvSpPr txBox="1"/>
          <p:nvPr/>
        </p:nvSpPr>
        <p:spPr>
          <a:xfrm>
            <a:off x="1378741" y="2892936"/>
            <a:ext cx="5373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latin typeface="+mn-ea"/>
              </a:rPr>
              <a:t>(</a:t>
            </a:r>
            <a:r>
              <a:rPr lang="ko-KR" altLang="en-US" sz="1050" dirty="0">
                <a:latin typeface="+mn-ea"/>
              </a:rPr>
              <a:t>내용</a:t>
            </a:r>
            <a:r>
              <a:rPr lang="en-US" altLang="ko-KR" sz="1050" dirty="0">
                <a:latin typeface="+mn-ea"/>
              </a:rPr>
              <a:t>)</a:t>
            </a:r>
            <a:endParaRPr lang="ko-KR" altLang="en-US" sz="1050" dirty="0">
              <a:latin typeface="+mn-e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52E365-53BF-DD83-CECA-87B72BA68B89}"/>
              </a:ext>
            </a:extLst>
          </p:cNvPr>
          <p:cNvSpPr txBox="1"/>
          <p:nvPr/>
        </p:nvSpPr>
        <p:spPr>
          <a:xfrm>
            <a:off x="6251684" y="1816491"/>
            <a:ext cx="5373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latin typeface="+mn-ea"/>
              </a:rPr>
              <a:t>(</a:t>
            </a:r>
            <a:r>
              <a:rPr lang="ko-KR" altLang="en-US" sz="1050" dirty="0">
                <a:latin typeface="+mn-ea"/>
              </a:rPr>
              <a:t>내용</a:t>
            </a:r>
            <a:r>
              <a:rPr lang="en-US" altLang="ko-KR" sz="1050" dirty="0">
                <a:latin typeface="+mn-ea"/>
              </a:rPr>
              <a:t>)</a:t>
            </a:r>
            <a:endParaRPr lang="ko-KR" altLang="en-US" sz="1050" dirty="0">
              <a:latin typeface="+mn-e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7870EE-844C-1F9C-4F0D-9EDC186026A2}"/>
              </a:ext>
            </a:extLst>
          </p:cNvPr>
          <p:cNvSpPr txBox="1"/>
          <p:nvPr/>
        </p:nvSpPr>
        <p:spPr>
          <a:xfrm>
            <a:off x="6251683" y="2175306"/>
            <a:ext cx="5373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latin typeface="+mn-ea"/>
              </a:rPr>
              <a:t>(</a:t>
            </a:r>
            <a:r>
              <a:rPr lang="ko-KR" altLang="en-US" sz="1050" dirty="0">
                <a:latin typeface="+mn-ea"/>
              </a:rPr>
              <a:t>내용</a:t>
            </a:r>
            <a:r>
              <a:rPr lang="en-US" altLang="ko-KR" sz="1050" dirty="0">
                <a:latin typeface="+mn-ea"/>
              </a:rPr>
              <a:t>)</a:t>
            </a:r>
            <a:endParaRPr lang="ko-KR" altLang="en-US" sz="1050" dirty="0">
              <a:latin typeface="+mn-e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10E4B1-15EE-8E57-63DF-A621537D801A}"/>
              </a:ext>
            </a:extLst>
          </p:cNvPr>
          <p:cNvSpPr txBox="1"/>
          <p:nvPr/>
        </p:nvSpPr>
        <p:spPr>
          <a:xfrm>
            <a:off x="6251682" y="2534121"/>
            <a:ext cx="5373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latin typeface="+mn-ea"/>
              </a:rPr>
              <a:t>(</a:t>
            </a:r>
            <a:r>
              <a:rPr lang="ko-KR" altLang="en-US" sz="1050" dirty="0">
                <a:latin typeface="+mn-ea"/>
              </a:rPr>
              <a:t>내용</a:t>
            </a:r>
            <a:r>
              <a:rPr lang="en-US" altLang="ko-KR" sz="1050" dirty="0">
                <a:latin typeface="+mn-ea"/>
              </a:rPr>
              <a:t>)</a:t>
            </a:r>
            <a:endParaRPr lang="ko-KR" altLang="en-US" sz="1050" dirty="0">
              <a:latin typeface="+mn-e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3404CC-857D-DFF9-52DE-A724AFC69B1F}"/>
              </a:ext>
            </a:extLst>
          </p:cNvPr>
          <p:cNvSpPr txBox="1"/>
          <p:nvPr/>
        </p:nvSpPr>
        <p:spPr>
          <a:xfrm>
            <a:off x="6251681" y="2892936"/>
            <a:ext cx="5373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latin typeface="+mn-ea"/>
              </a:rPr>
              <a:t>(</a:t>
            </a:r>
            <a:r>
              <a:rPr lang="ko-KR" altLang="en-US" sz="1050" dirty="0">
                <a:latin typeface="+mn-ea"/>
              </a:rPr>
              <a:t>내용</a:t>
            </a:r>
            <a:r>
              <a:rPr lang="en-US" altLang="ko-KR" sz="1050" dirty="0">
                <a:latin typeface="+mn-ea"/>
              </a:rPr>
              <a:t>)</a:t>
            </a:r>
            <a:endParaRPr lang="ko-KR" altLang="en-US" sz="1050" dirty="0">
              <a:latin typeface="+mn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418425-C0EA-9805-5FE0-4ED6B6FF0341}"/>
              </a:ext>
            </a:extLst>
          </p:cNvPr>
          <p:cNvSpPr txBox="1"/>
          <p:nvPr/>
        </p:nvSpPr>
        <p:spPr>
          <a:xfrm>
            <a:off x="9423147" y="1816491"/>
            <a:ext cx="5373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latin typeface="+mn-ea"/>
              </a:rPr>
              <a:t>(</a:t>
            </a:r>
            <a:r>
              <a:rPr lang="ko-KR" altLang="en-US" sz="1050" dirty="0">
                <a:latin typeface="+mn-ea"/>
              </a:rPr>
              <a:t>내용</a:t>
            </a:r>
            <a:r>
              <a:rPr lang="en-US" altLang="ko-KR" sz="1050" dirty="0">
                <a:latin typeface="+mn-ea"/>
              </a:rPr>
              <a:t>)</a:t>
            </a:r>
            <a:endParaRPr lang="ko-KR" altLang="en-US" sz="1050" dirty="0">
              <a:latin typeface="+mn-e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6A6FC7-1E19-3D91-E7EA-EB2EA93E4CC8}"/>
              </a:ext>
            </a:extLst>
          </p:cNvPr>
          <p:cNvSpPr txBox="1"/>
          <p:nvPr/>
        </p:nvSpPr>
        <p:spPr>
          <a:xfrm>
            <a:off x="9423146" y="2175306"/>
            <a:ext cx="5373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latin typeface="+mn-ea"/>
              </a:rPr>
              <a:t>(</a:t>
            </a:r>
            <a:r>
              <a:rPr lang="ko-KR" altLang="en-US" sz="1050" dirty="0">
                <a:latin typeface="+mn-ea"/>
              </a:rPr>
              <a:t>내용</a:t>
            </a:r>
            <a:r>
              <a:rPr lang="en-US" altLang="ko-KR" sz="1050" dirty="0">
                <a:latin typeface="+mn-ea"/>
              </a:rPr>
              <a:t>)</a:t>
            </a:r>
            <a:endParaRPr lang="ko-KR" altLang="en-US" sz="1050" dirty="0">
              <a:latin typeface="+mn-e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E5B1DA-5105-0890-4F36-C7C9E28AA6F8}"/>
              </a:ext>
            </a:extLst>
          </p:cNvPr>
          <p:cNvSpPr txBox="1"/>
          <p:nvPr/>
        </p:nvSpPr>
        <p:spPr>
          <a:xfrm>
            <a:off x="9423146" y="2534121"/>
            <a:ext cx="5373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latin typeface="+mn-ea"/>
              </a:rPr>
              <a:t>(</a:t>
            </a:r>
            <a:r>
              <a:rPr lang="ko-KR" altLang="en-US" sz="1050" dirty="0">
                <a:latin typeface="+mn-ea"/>
              </a:rPr>
              <a:t>내용</a:t>
            </a:r>
            <a:r>
              <a:rPr lang="en-US" altLang="ko-KR" sz="1050" dirty="0">
                <a:latin typeface="+mn-ea"/>
              </a:rPr>
              <a:t>)</a:t>
            </a:r>
            <a:endParaRPr lang="ko-KR" altLang="en-US" sz="1050" dirty="0">
              <a:latin typeface="+mn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B408A1-A2D5-9582-DAA4-8842CBC2F299}"/>
              </a:ext>
            </a:extLst>
          </p:cNvPr>
          <p:cNvSpPr txBox="1"/>
          <p:nvPr/>
        </p:nvSpPr>
        <p:spPr>
          <a:xfrm>
            <a:off x="9423145" y="2892936"/>
            <a:ext cx="5373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latin typeface="+mn-ea"/>
              </a:rPr>
              <a:t>(</a:t>
            </a:r>
            <a:r>
              <a:rPr lang="ko-KR" altLang="en-US" sz="1050" dirty="0">
                <a:latin typeface="+mn-ea"/>
              </a:rPr>
              <a:t>내용</a:t>
            </a:r>
            <a:r>
              <a:rPr lang="en-US" altLang="ko-KR" sz="1050" dirty="0">
                <a:latin typeface="+mn-ea"/>
              </a:rPr>
              <a:t>)</a:t>
            </a:r>
            <a:endParaRPr lang="ko-KR" altLang="en-US" sz="1050" dirty="0"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AB6E8A-5FE7-3C0F-FA4C-E0BA46840CEE}"/>
              </a:ext>
            </a:extLst>
          </p:cNvPr>
          <p:cNvSpPr txBox="1"/>
          <p:nvPr/>
        </p:nvSpPr>
        <p:spPr>
          <a:xfrm>
            <a:off x="3291831" y="1816491"/>
            <a:ext cx="15840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latin typeface="+mn-ea"/>
              </a:rPr>
              <a:t>(2023.10.1~2023.12.31)</a:t>
            </a:r>
            <a:endParaRPr lang="ko-KR" altLang="en-US" sz="1050" dirty="0">
              <a:latin typeface="+mn-e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9A79A2-88FA-74EE-1574-CE3AA7AC1F13}"/>
              </a:ext>
            </a:extLst>
          </p:cNvPr>
          <p:cNvSpPr txBox="1"/>
          <p:nvPr/>
        </p:nvSpPr>
        <p:spPr>
          <a:xfrm>
            <a:off x="3291832" y="2175306"/>
            <a:ext cx="15840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latin typeface="+mn-ea"/>
              </a:rPr>
              <a:t>(2023.10.1~2023.12.31)</a:t>
            </a:r>
            <a:endParaRPr lang="ko-KR" altLang="en-US" sz="1050" dirty="0">
              <a:latin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178842-D6B3-C3B3-E061-FE80476C43B1}"/>
              </a:ext>
            </a:extLst>
          </p:cNvPr>
          <p:cNvSpPr txBox="1"/>
          <p:nvPr/>
        </p:nvSpPr>
        <p:spPr>
          <a:xfrm>
            <a:off x="3291831" y="2534121"/>
            <a:ext cx="15840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latin typeface="+mn-ea"/>
              </a:rPr>
              <a:t>(2023.10.1~2023.12.31)</a:t>
            </a:r>
            <a:endParaRPr lang="ko-KR" altLang="en-US" sz="1050" dirty="0">
              <a:latin typeface="+mn-e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639F1E-BF9C-0843-6B3A-6339B796EF27}"/>
              </a:ext>
            </a:extLst>
          </p:cNvPr>
          <p:cNvSpPr txBox="1"/>
          <p:nvPr/>
        </p:nvSpPr>
        <p:spPr>
          <a:xfrm>
            <a:off x="3291830" y="2892936"/>
            <a:ext cx="15840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latin typeface="+mn-ea"/>
              </a:rPr>
              <a:t>(2023.10.1~2023.12.31)</a:t>
            </a:r>
            <a:endParaRPr lang="ko-KR" altLang="en-US" sz="1050" dirty="0">
              <a:latin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84510D-55FD-0E45-AD7D-657460A4B424}"/>
              </a:ext>
            </a:extLst>
          </p:cNvPr>
          <p:cNvSpPr txBox="1"/>
          <p:nvPr/>
        </p:nvSpPr>
        <p:spPr>
          <a:xfrm>
            <a:off x="1341032" y="4580495"/>
            <a:ext cx="5517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latin typeface="+mn-ea"/>
              </a:rPr>
              <a:t>EXCEL</a:t>
            </a:r>
            <a:endParaRPr lang="ko-KR" altLang="en-US" sz="1050" dirty="0">
              <a:latin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A71E1B-3608-1C6E-1A5F-39D8E6921438}"/>
              </a:ext>
            </a:extLst>
          </p:cNvPr>
          <p:cNvSpPr txBox="1"/>
          <p:nvPr/>
        </p:nvSpPr>
        <p:spPr>
          <a:xfrm>
            <a:off x="1411564" y="4944489"/>
            <a:ext cx="4106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latin typeface="+mn-ea"/>
              </a:rPr>
              <a:t>PPT</a:t>
            </a:r>
            <a:endParaRPr lang="ko-KR" altLang="en-US" sz="1050" dirty="0">
              <a:latin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3D2BA3-AC6E-4323-62D5-DEEE6F349F2E}"/>
              </a:ext>
            </a:extLst>
          </p:cNvPr>
          <p:cNvSpPr txBox="1"/>
          <p:nvPr/>
        </p:nvSpPr>
        <p:spPr>
          <a:xfrm>
            <a:off x="1195158" y="5322158"/>
            <a:ext cx="84350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latin typeface="+mn-ea"/>
              </a:rPr>
              <a:t>Photoshop</a:t>
            </a:r>
            <a:endParaRPr lang="ko-KR" altLang="en-US" sz="1050" dirty="0">
              <a:latin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65DD1D-2677-F301-0F79-7B03234FE928}"/>
              </a:ext>
            </a:extLst>
          </p:cNvPr>
          <p:cNvSpPr txBox="1"/>
          <p:nvPr/>
        </p:nvSpPr>
        <p:spPr>
          <a:xfrm>
            <a:off x="3924215" y="4567082"/>
            <a:ext cx="3193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>
                <a:latin typeface="+mn-ea"/>
              </a:rPr>
              <a:t>상</a:t>
            </a:r>
            <a:endParaRPr lang="ko-KR" altLang="en-US" sz="1050" dirty="0">
              <a:latin typeface="+mn-e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EE0D54-9695-1187-35FB-D76BB096863E}"/>
              </a:ext>
            </a:extLst>
          </p:cNvPr>
          <p:cNvSpPr txBox="1"/>
          <p:nvPr/>
        </p:nvSpPr>
        <p:spPr>
          <a:xfrm>
            <a:off x="3924215" y="4954339"/>
            <a:ext cx="3193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>
                <a:latin typeface="+mn-ea"/>
              </a:rPr>
              <a:t>상</a:t>
            </a:r>
            <a:endParaRPr lang="ko-KR" altLang="en-US" sz="1050" dirty="0">
              <a:latin typeface="+mn-ea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98A1FF-A944-4476-84ED-9ECAFA6781B4}"/>
              </a:ext>
            </a:extLst>
          </p:cNvPr>
          <p:cNvSpPr txBox="1"/>
          <p:nvPr/>
        </p:nvSpPr>
        <p:spPr>
          <a:xfrm>
            <a:off x="3924215" y="5326974"/>
            <a:ext cx="3193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>
                <a:latin typeface="+mn-ea"/>
              </a:rPr>
              <a:t>상</a:t>
            </a:r>
            <a:endParaRPr lang="ko-KR" altLang="en-US" sz="1050" dirty="0">
              <a:latin typeface="+mn-ea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2C8186-7118-73EA-906D-E38FAC7BF5E7}"/>
              </a:ext>
            </a:extLst>
          </p:cNvPr>
          <p:cNvSpPr txBox="1"/>
          <p:nvPr/>
        </p:nvSpPr>
        <p:spPr>
          <a:xfrm>
            <a:off x="8544920" y="4580495"/>
            <a:ext cx="5373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latin typeface="+mn-ea"/>
              </a:rPr>
              <a:t>(</a:t>
            </a:r>
            <a:r>
              <a:rPr lang="ko-KR" altLang="en-US" sz="1050" dirty="0">
                <a:latin typeface="+mn-ea"/>
              </a:rPr>
              <a:t>내용</a:t>
            </a:r>
            <a:r>
              <a:rPr lang="en-US" altLang="ko-KR" sz="1050" dirty="0">
                <a:latin typeface="+mn-ea"/>
              </a:rPr>
              <a:t>)</a:t>
            </a:r>
            <a:endParaRPr lang="ko-KR" altLang="en-US" sz="1050" dirty="0">
              <a:latin typeface="+mn-ea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FEF8FB-49B6-9624-7814-588C1CA0E2F9}"/>
              </a:ext>
            </a:extLst>
          </p:cNvPr>
          <p:cNvSpPr txBox="1"/>
          <p:nvPr/>
        </p:nvSpPr>
        <p:spPr>
          <a:xfrm>
            <a:off x="8544920" y="4954339"/>
            <a:ext cx="5373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latin typeface="+mn-ea"/>
              </a:rPr>
              <a:t>(</a:t>
            </a:r>
            <a:r>
              <a:rPr lang="ko-KR" altLang="en-US" sz="1050" dirty="0">
                <a:latin typeface="+mn-ea"/>
              </a:rPr>
              <a:t>내용</a:t>
            </a:r>
            <a:r>
              <a:rPr lang="en-US" altLang="ko-KR" sz="1050" dirty="0">
                <a:latin typeface="+mn-ea"/>
              </a:rPr>
              <a:t>)</a:t>
            </a:r>
            <a:endParaRPr lang="ko-KR" altLang="en-US" sz="1050" dirty="0">
              <a:latin typeface="+mn-ea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74B91F-C2E6-3B22-4D09-BA06581B058D}"/>
              </a:ext>
            </a:extLst>
          </p:cNvPr>
          <p:cNvSpPr txBox="1"/>
          <p:nvPr/>
        </p:nvSpPr>
        <p:spPr>
          <a:xfrm>
            <a:off x="8544920" y="5321984"/>
            <a:ext cx="5373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latin typeface="+mn-ea"/>
              </a:rPr>
              <a:t>(</a:t>
            </a:r>
            <a:r>
              <a:rPr lang="ko-KR" altLang="en-US" sz="1050" dirty="0">
                <a:latin typeface="+mn-ea"/>
              </a:rPr>
              <a:t>내용</a:t>
            </a:r>
            <a:r>
              <a:rPr lang="en-US" altLang="ko-KR" sz="1050" dirty="0">
                <a:latin typeface="+mn-ea"/>
              </a:rPr>
              <a:t>)</a:t>
            </a:r>
            <a:endParaRPr lang="ko-KR" altLang="en-US" sz="105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83248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4DA202-B8F9-4BB6-9756-2F049B4F42AA}"/>
              </a:ext>
            </a:extLst>
          </p:cNvPr>
          <p:cNvSpPr txBox="1"/>
          <p:nvPr/>
        </p:nvSpPr>
        <p:spPr>
          <a:xfrm>
            <a:off x="784632" y="2123757"/>
            <a:ext cx="5373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>
                <a:latin typeface="+mn-ea"/>
              </a:rPr>
              <a:t>(</a:t>
            </a:r>
            <a:r>
              <a:rPr lang="ko-KR" altLang="en-US" sz="1050">
                <a:latin typeface="+mn-ea"/>
              </a:rPr>
              <a:t>내용</a:t>
            </a:r>
            <a:r>
              <a:rPr lang="en-US" altLang="ko-KR" sz="1050">
                <a:latin typeface="+mn-ea"/>
              </a:rPr>
              <a:t>)</a:t>
            </a:r>
            <a:endParaRPr lang="ko-KR" altLang="en-US" sz="1050" dirty="0">
              <a:latin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53A094-160D-36F6-88ED-2496751AE190}"/>
              </a:ext>
            </a:extLst>
          </p:cNvPr>
          <p:cNvSpPr txBox="1"/>
          <p:nvPr/>
        </p:nvSpPr>
        <p:spPr>
          <a:xfrm>
            <a:off x="784632" y="1869841"/>
            <a:ext cx="8066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z="1050">
                <a:solidFill>
                  <a:srgbClr val="FF0000"/>
                </a:solidFill>
                <a:latin typeface="+mn-ea"/>
              </a:rPr>
              <a:t>필수입력</a:t>
            </a:r>
            <a:r>
              <a:rPr lang="en-US" altLang="ko-KR" sz="1050">
                <a:solidFill>
                  <a:srgbClr val="FF0000"/>
                </a:solidFill>
                <a:latin typeface="+mn-ea"/>
              </a:rPr>
              <a:t>)</a:t>
            </a:r>
            <a:endParaRPr lang="ko-KR" altLang="en-US" sz="105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83262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65AEAE-8F04-308D-7C2E-37C5DC1AEDDA}"/>
              </a:ext>
            </a:extLst>
          </p:cNvPr>
          <p:cNvSpPr txBox="1"/>
          <p:nvPr/>
        </p:nvSpPr>
        <p:spPr>
          <a:xfrm>
            <a:off x="784632" y="2123757"/>
            <a:ext cx="5373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>
                <a:latin typeface="+mn-ea"/>
              </a:rPr>
              <a:t>(</a:t>
            </a:r>
            <a:r>
              <a:rPr lang="ko-KR" altLang="en-US" sz="1050">
                <a:latin typeface="+mn-ea"/>
              </a:rPr>
              <a:t>내용</a:t>
            </a:r>
            <a:r>
              <a:rPr lang="en-US" altLang="ko-KR" sz="1050">
                <a:latin typeface="+mn-ea"/>
              </a:rPr>
              <a:t>)</a:t>
            </a:r>
            <a:endParaRPr lang="ko-KR" altLang="en-US" sz="1050" dirty="0">
              <a:latin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887572-B42F-D548-307C-CEFDD5081F98}"/>
              </a:ext>
            </a:extLst>
          </p:cNvPr>
          <p:cNvSpPr txBox="1"/>
          <p:nvPr/>
        </p:nvSpPr>
        <p:spPr>
          <a:xfrm>
            <a:off x="784632" y="1869841"/>
            <a:ext cx="8066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z="1050">
                <a:solidFill>
                  <a:srgbClr val="FF0000"/>
                </a:solidFill>
                <a:latin typeface="+mn-ea"/>
              </a:rPr>
              <a:t>필수입력</a:t>
            </a:r>
            <a:r>
              <a:rPr lang="en-US" altLang="ko-KR" sz="1050">
                <a:solidFill>
                  <a:srgbClr val="FF0000"/>
                </a:solidFill>
                <a:latin typeface="+mn-ea"/>
              </a:rPr>
              <a:t>)</a:t>
            </a:r>
            <a:endParaRPr lang="ko-KR" altLang="en-US" sz="105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58868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22221F-A7CE-46F6-2F09-D0B0329531DB}"/>
              </a:ext>
            </a:extLst>
          </p:cNvPr>
          <p:cNvSpPr txBox="1"/>
          <p:nvPr/>
        </p:nvSpPr>
        <p:spPr>
          <a:xfrm>
            <a:off x="784632" y="2123757"/>
            <a:ext cx="5373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>
                <a:latin typeface="+mn-ea"/>
              </a:rPr>
              <a:t>(</a:t>
            </a:r>
            <a:r>
              <a:rPr lang="ko-KR" altLang="en-US" sz="1050">
                <a:latin typeface="+mn-ea"/>
              </a:rPr>
              <a:t>내용</a:t>
            </a:r>
            <a:r>
              <a:rPr lang="en-US" altLang="ko-KR" sz="1050">
                <a:latin typeface="+mn-ea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163257-0826-1DF9-933F-43AC34E1B2C6}"/>
              </a:ext>
            </a:extLst>
          </p:cNvPr>
          <p:cNvSpPr txBox="1"/>
          <p:nvPr/>
        </p:nvSpPr>
        <p:spPr>
          <a:xfrm>
            <a:off x="784632" y="1869841"/>
            <a:ext cx="8066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z="1050">
                <a:solidFill>
                  <a:srgbClr val="FF0000"/>
                </a:solidFill>
                <a:latin typeface="+mn-ea"/>
              </a:rPr>
              <a:t>선택사항</a:t>
            </a:r>
            <a:r>
              <a:rPr lang="en-US" altLang="ko-KR" sz="1050">
                <a:solidFill>
                  <a:srgbClr val="FF0000"/>
                </a:solidFill>
                <a:latin typeface="+mn-ea"/>
              </a:rPr>
              <a:t>)</a:t>
            </a:r>
            <a:endParaRPr lang="ko-KR" altLang="en-US" sz="105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70643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120</Words>
  <Application>Microsoft Office PowerPoint</Application>
  <PresentationFormat>와이드스크린</PresentationFormat>
  <Paragraphs>44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민 병조</dc:creator>
  <cp:lastModifiedBy>신 화용</cp:lastModifiedBy>
  <cp:revision>68</cp:revision>
  <cp:lastPrinted>2024-03-21T11:24:56Z</cp:lastPrinted>
  <dcterms:created xsi:type="dcterms:W3CDTF">2023-05-02T12:41:55Z</dcterms:created>
  <dcterms:modified xsi:type="dcterms:W3CDTF">2024-03-25T07:02:36Z</dcterms:modified>
</cp:coreProperties>
</file>