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72" r:id="rId1"/>
  </p:sldMasterIdLst>
  <p:notesMasterIdLst>
    <p:notesMasterId r:id="rId9"/>
  </p:notesMasterIdLst>
  <p:handoutMasterIdLst>
    <p:handoutMasterId r:id="rId10"/>
  </p:handoutMasterIdLst>
  <p:sldIdLst>
    <p:sldId id="2727" r:id="rId2"/>
    <p:sldId id="2716" r:id="rId3"/>
    <p:sldId id="2717" r:id="rId4"/>
    <p:sldId id="2718" r:id="rId5"/>
    <p:sldId id="2721" r:id="rId6"/>
    <p:sldId id="2722" r:id="rId7"/>
    <p:sldId id="2730" r:id="rId8"/>
  </p:sldIdLst>
  <p:sldSz cx="9906000" cy="6858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5pPr>
    <a:lvl6pPr marL="2286000" algn="l" defTabSz="914400" rtl="0" eaLnBrk="1" latinLnBrk="1" hangingPunct="1"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6pPr>
    <a:lvl7pPr marL="2743200" algn="l" defTabSz="914400" rtl="0" eaLnBrk="1" latinLnBrk="1" hangingPunct="1"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7pPr>
    <a:lvl8pPr marL="3200400" algn="l" defTabSz="914400" rtl="0" eaLnBrk="1" latinLnBrk="1" hangingPunct="1"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8pPr>
    <a:lvl9pPr marL="3657600" algn="l" defTabSz="914400" rtl="0" eaLnBrk="1" latinLnBrk="1" hangingPunct="1">
      <a:defRPr kumimoji="1" sz="1300" kern="1200">
        <a:solidFill>
          <a:schemeClr val="tx1"/>
        </a:solidFill>
        <a:latin typeface="JBold" pitchFamily="18" charset="-127"/>
        <a:ea typeface="JBold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orient="horz" pos="4088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orient="horz" pos="1820" userDrawn="1">
          <p15:clr>
            <a:srgbClr val="A4A3A4"/>
          </p15:clr>
        </p15:guide>
        <p15:guide id="5" orient="horz" pos="686" userDrawn="1">
          <p15:clr>
            <a:srgbClr val="A4A3A4"/>
          </p15:clr>
        </p15:guide>
        <p15:guide id="6" orient="horz" pos="4042" userDrawn="1">
          <p15:clr>
            <a:srgbClr val="A4A3A4"/>
          </p15:clr>
        </p15:guide>
        <p15:guide id="7" orient="horz" pos="1888" userDrawn="1">
          <p15:clr>
            <a:srgbClr val="A4A3A4"/>
          </p15:clr>
        </p15:guide>
        <p15:guide id="8" pos="6068" userDrawn="1">
          <p15:clr>
            <a:srgbClr val="A4A3A4"/>
          </p15:clr>
        </p15:guide>
        <p15:guide id="9" pos="1782" userDrawn="1">
          <p15:clr>
            <a:srgbClr val="A4A3A4"/>
          </p15:clr>
        </p15:guide>
        <p15:guide id="12" pos="807" userDrawn="1">
          <p15:clr>
            <a:srgbClr val="A4A3A4"/>
          </p15:clr>
        </p15:guide>
        <p15:guide id="13" pos="2304" userDrawn="1">
          <p15:clr>
            <a:srgbClr val="A4A3A4"/>
          </p15:clr>
        </p15:guide>
        <p15:guide id="14" pos="6000" userDrawn="1">
          <p15:clr>
            <a:srgbClr val="A4A3A4"/>
          </p15:clr>
        </p15:guide>
        <p15:guide id="15" pos="194" userDrawn="1">
          <p15:clr>
            <a:srgbClr val="A4A3A4"/>
          </p15:clr>
        </p15:guide>
        <p15:guide id="16" orient="horz" pos="34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000099"/>
    <a:srgbClr val="FFDB69"/>
    <a:srgbClr val="FFE699"/>
    <a:srgbClr val="FFFF99"/>
    <a:srgbClr val="009944"/>
    <a:srgbClr val="FFFFFF"/>
    <a:srgbClr val="00206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89" autoAdjust="0"/>
    <p:restoredTop sz="94708" autoAdjust="0"/>
  </p:normalViewPr>
  <p:slideViewPr>
    <p:cSldViewPr snapToGrid="0">
      <p:cViewPr varScale="1">
        <p:scale>
          <a:sx n="85" d="100"/>
          <a:sy n="85" d="100"/>
        </p:scale>
        <p:origin x="1440" y="62"/>
      </p:cViewPr>
      <p:guideLst>
        <p:guide orient="horz" pos="232"/>
        <p:guide orient="horz" pos="4088"/>
        <p:guide orient="horz" pos="414"/>
        <p:guide orient="horz" pos="1820"/>
        <p:guide orient="horz" pos="686"/>
        <p:guide orient="horz" pos="4042"/>
        <p:guide orient="horz" pos="1888"/>
        <p:guide pos="6068"/>
        <p:guide pos="1782"/>
        <p:guide pos="807"/>
        <p:guide pos="2304"/>
        <p:guide pos="6000"/>
        <p:guide pos="194"/>
        <p:guide orient="horz" pos="34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708" y="-10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19565" cy="493789"/>
          </a:xfrm>
          <a:prstGeom prst="rect">
            <a:avLst/>
          </a:prstGeom>
        </p:spPr>
        <p:txBody>
          <a:bodyPr vert="horz" lIns="90693" tIns="45348" rIns="90693" bIns="453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630" y="1"/>
            <a:ext cx="2919565" cy="493789"/>
          </a:xfrm>
          <a:prstGeom prst="rect">
            <a:avLst/>
          </a:prstGeom>
        </p:spPr>
        <p:txBody>
          <a:bodyPr vert="horz" lIns="90693" tIns="45348" rIns="90693" bIns="45348" rtlCol="0"/>
          <a:lstStyle>
            <a:lvl1pPr algn="r">
              <a:defRPr sz="1200"/>
            </a:lvl1pPr>
          </a:lstStyle>
          <a:p>
            <a:fld id="{F1DA65ED-7BDD-4039-B09B-7A97858D6216}" type="datetimeFigureOut">
              <a:rPr lang="ko-KR" altLang="en-US" smtClean="0"/>
              <a:pPr/>
              <a:t>2021-08-18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8" y="9370952"/>
            <a:ext cx="2919565" cy="493789"/>
          </a:xfrm>
          <a:prstGeom prst="rect">
            <a:avLst/>
          </a:prstGeom>
        </p:spPr>
        <p:txBody>
          <a:bodyPr vert="horz" lIns="90693" tIns="45348" rIns="90693" bIns="453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630" y="9370952"/>
            <a:ext cx="2919565" cy="493789"/>
          </a:xfrm>
          <a:prstGeom prst="rect">
            <a:avLst/>
          </a:prstGeom>
        </p:spPr>
        <p:txBody>
          <a:bodyPr vert="horz" lIns="90693" tIns="45348" rIns="90693" bIns="45348" rtlCol="0" anchor="b"/>
          <a:lstStyle>
            <a:lvl1pPr algn="r">
              <a:defRPr sz="1200"/>
            </a:lvl1pPr>
          </a:lstStyle>
          <a:p>
            <a:fld id="{9B814C13-98AB-41F6-AC90-D929DE1993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54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1"/>
            <a:ext cx="291930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6" tIns="45116" rIns="90236" bIns="4511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85" y="11"/>
            <a:ext cx="2919304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6" tIns="45116" rIns="90236" bIns="451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41363"/>
            <a:ext cx="534035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57" y="4686307"/>
            <a:ext cx="5387661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6" tIns="45116" rIns="90236" bIns="45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1015"/>
            <a:ext cx="291930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6" tIns="45116" rIns="90236" bIns="4511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85" y="9371015"/>
            <a:ext cx="2919304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6" tIns="45116" rIns="90236" bIns="451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4084313-C9A9-4732-966E-90E08E9A21E5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1285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미주 있음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3"/>
          <p:cNvSpPr>
            <a:spLocks noGrp="1"/>
          </p:cNvSpPr>
          <p:nvPr>
            <p:ph sz="quarter" idx="12"/>
          </p:nvPr>
        </p:nvSpPr>
        <p:spPr>
          <a:xfrm>
            <a:off x="277620" y="656692"/>
            <a:ext cx="9350569" cy="734930"/>
          </a:xfrm>
          <a:prstGeom prst="rect">
            <a:avLst/>
          </a:prstGeom>
        </p:spPr>
        <p:txBody>
          <a:bodyPr lIns="91414" tIns="71980" rIns="91414" bIns="71980"/>
          <a:lstStyle>
            <a:lvl1pPr marL="0" indent="0" algn="l" defTabSz="913960" rtl="0" eaLnBrk="1" fontAlgn="base" latinLnBrk="0" hangingPunct="1">
              <a:lnSpc>
                <a:spcPct val="120000"/>
              </a:lnSpc>
              <a:buFont typeface="맑은 고딕" panose="020B0503020000020004" pitchFamily="50" charset="-127"/>
              <a:buNone/>
              <a:defRPr kumimoji="1" lang="ko-KR" altLang="en-US" sz="16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9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20" y="551525"/>
            <a:ext cx="9416432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내용 개체 틀 3"/>
          <p:cNvSpPr>
            <a:spLocks noGrp="1"/>
          </p:cNvSpPr>
          <p:nvPr>
            <p:ph sz="quarter" idx="13"/>
          </p:nvPr>
        </p:nvSpPr>
        <p:spPr>
          <a:xfrm>
            <a:off x="157203" y="119980"/>
            <a:ext cx="4795799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3960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kumimoji="1" lang="ko-KR" altLang="en-US" sz="24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11" name="내용 개체 틀 3"/>
          <p:cNvSpPr>
            <a:spLocks noGrp="1"/>
          </p:cNvSpPr>
          <p:nvPr>
            <p:ph sz="quarter" idx="14"/>
          </p:nvPr>
        </p:nvSpPr>
        <p:spPr>
          <a:xfrm>
            <a:off x="5068792" y="184952"/>
            <a:ext cx="4559398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l" defTabSz="913960" rtl="0" eaLnBrk="1" fontAlgn="base" latinLnBrk="0" hangingPunct="1">
              <a:lnSpc>
                <a:spcPct val="100000"/>
              </a:lnSpc>
              <a:buFontTx/>
              <a:buNone/>
              <a:defRPr kumimoji="1" lang="ko-KR" altLang="en-US" sz="20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12" name="슬라이드 번호 개체 틀 4"/>
          <p:cNvSpPr>
            <a:spLocks/>
          </p:cNvSpPr>
          <p:nvPr userDrawn="1"/>
        </p:nvSpPr>
        <p:spPr bwMode="auto">
          <a:xfrm>
            <a:off x="9229404" y="6597352"/>
            <a:ext cx="692151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3960" eaLnBrk="0" latinLnBrk="0" hangingPunct="0">
              <a:defRPr/>
            </a:pPr>
            <a:fld id="{9F3055C0-8058-4EC0-96CA-597D62A330C4}" type="slidenum"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3960" eaLnBrk="0" latinLnBrk="0" hangingPunct="0">
                <a:defRPr/>
              </a:pPr>
              <a:t>‹#›</a:t>
            </a:fld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660" y="6489340"/>
            <a:ext cx="936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90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미주 있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7" y="551524"/>
            <a:ext cx="9411905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3"/>
          <p:cNvSpPr>
            <a:spLocks noGrp="1"/>
          </p:cNvSpPr>
          <p:nvPr>
            <p:ph sz="quarter" idx="13"/>
          </p:nvPr>
        </p:nvSpPr>
        <p:spPr>
          <a:xfrm>
            <a:off x="157127" y="119980"/>
            <a:ext cx="4793494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3960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kumimoji="1" lang="ko-KR" altLang="en-US" sz="24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9" name="내용 개체 틀 3"/>
          <p:cNvSpPr>
            <a:spLocks noGrp="1"/>
          </p:cNvSpPr>
          <p:nvPr>
            <p:ph sz="quarter" idx="14"/>
          </p:nvPr>
        </p:nvSpPr>
        <p:spPr>
          <a:xfrm>
            <a:off x="5066355" y="184951"/>
            <a:ext cx="4557206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l" defTabSz="913960" rtl="0" eaLnBrk="1" fontAlgn="base" latinLnBrk="0" hangingPunct="1">
              <a:lnSpc>
                <a:spcPct val="100000"/>
              </a:lnSpc>
              <a:buFontTx/>
              <a:buNone/>
              <a:defRPr kumimoji="1" lang="ko-KR" altLang="en-US" sz="20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10" name="슬라이드 번호 개체 틀 4"/>
          <p:cNvSpPr>
            <a:spLocks/>
          </p:cNvSpPr>
          <p:nvPr userDrawn="1"/>
        </p:nvSpPr>
        <p:spPr bwMode="auto">
          <a:xfrm>
            <a:off x="9224967" y="6597352"/>
            <a:ext cx="691818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3960" eaLnBrk="0" latinLnBrk="0" hangingPunct="0">
              <a:defRPr/>
            </a:pPr>
            <a:fld id="{9F3055C0-8058-4EC0-96CA-597D62A330C4}" type="slidenum"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3960" eaLnBrk="0" latinLnBrk="0" hangingPunct="0">
                <a:defRPr/>
              </a:pPr>
              <a:t>‹#›</a:t>
            </a:fld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530" y="6489340"/>
            <a:ext cx="93555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29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긴 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7" y="551524"/>
            <a:ext cx="9411905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3"/>
          <p:cNvSpPr>
            <a:spLocks noGrp="1"/>
          </p:cNvSpPr>
          <p:nvPr>
            <p:ph sz="quarter" idx="13"/>
          </p:nvPr>
        </p:nvSpPr>
        <p:spPr>
          <a:xfrm>
            <a:off x="157127" y="119980"/>
            <a:ext cx="3877978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3960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kumimoji="1" lang="ko-KR" altLang="en-US" sz="2400" b="0" kern="1200" spc="-1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9" name="내용 개체 틀 3"/>
          <p:cNvSpPr>
            <a:spLocks noGrp="1"/>
          </p:cNvSpPr>
          <p:nvPr>
            <p:ph sz="quarter" idx="14" hasCustomPrompt="1"/>
          </p:nvPr>
        </p:nvSpPr>
        <p:spPr>
          <a:xfrm>
            <a:off x="4035105" y="184951"/>
            <a:ext cx="5588456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l" defTabSz="913960" rtl="0" eaLnBrk="1" fontAlgn="base" latinLnBrk="0" hangingPunct="1">
              <a:lnSpc>
                <a:spcPct val="100000"/>
              </a:lnSpc>
              <a:buFontTx/>
              <a:buNone/>
              <a:defRPr kumimoji="1" lang="ko-KR" altLang="en-US" sz="1600" b="0" kern="1200" spc="-1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10" name="슬라이드 번호 개체 틀 4"/>
          <p:cNvSpPr>
            <a:spLocks/>
          </p:cNvSpPr>
          <p:nvPr userDrawn="1"/>
        </p:nvSpPr>
        <p:spPr bwMode="auto">
          <a:xfrm>
            <a:off x="9224967" y="6597352"/>
            <a:ext cx="691818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3960" eaLnBrk="0" latinLnBrk="0" hangingPunct="0">
              <a:defRPr/>
            </a:pPr>
            <a:fld id="{9F3055C0-8058-4EC0-96CA-597D62A330C4}" type="slidenum"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3960" eaLnBrk="0" latinLnBrk="0" hangingPunct="0">
                <a:defRPr/>
              </a:pPr>
              <a:t>‹#›</a:t>
            </a:fld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530" y="6489340"/>
            <a:ext cx="93555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87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긴 제목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7" y="551524"/>
            <a:ext cx="9411905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3"/>
          <p:cNvSpPr>
            <a:spLocks noGrp="1"/>
          </p:cNvSpPr>
          <p:nvPr>
            <p:ph sz="quarter" idx="13"/>
          </p:nvPr>
        </p:nvSpPr>
        <p:spPr>
          <a:xfrm>
            <a:off x="157127" y="119980"/>
            <a:ext cx="3877978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3960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kumimoji="1" lang="ko-KR" altLang="en-US" sz="2400" b="0" kern="1200" spc="-1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9" name="내용 개체 틀 3"/>
          <p:cNvSpPr>
            <a:spLocks noGrp="1"/>
          </p:cNvSpPr>
          <p:nvPr>
            <p:ph sz="quarter" idx="14" hasCustomPrompt="1"/>
          </p:nvPr>
        </p:nvSpPr>
        <p:spPr>
          <a:xfrm>
            <a:off x="4035105" y="184951"/>
            <a:ext cx="5588456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l" defTabSz="913960" rtl="0" eaLnBrk="1" fontAlgn="base" latinLnBrk="0" hangingPunct="1">
              <a:lnSpc>
                <a:spcPct val="100000"/>
              </a:lnSpc>
              <a:buFontTx/>
              <a:buNone/>
              <a:defRPr kumimoji="1" lang="ko-KR" altLang="en-US" sz="1600" b="0" kern="1200" spc="-1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10" name="슬라이드 번호 개체 틀 4"/>
          <p:cNvSpPr>
            <a:spLocks/>
          </p:cNvSpPr>
          <p:nvPr userDrawn="1"/>
        </p:nvSpPr>
        <p:spPr bwMode="auto">
          <a:xfrm>
            <a:off x="9224967" y="6597352"/>
            <a:ext cx="691818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3960" eaLnBrk="0" latinLnBrk="0" hangingPunct="0">
              <a:defRPr/>
            </a:pPr>
            <a:fld id="{9F3055C0-8058-4EC0-96CA-597D62A330C4}" type="slidenum"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3960" eaLnBrk="0" latinLnBrk="0" hangingPunct="0">
                <a:defRPr/>
              </a:pPr>
              <a:t>‹#›</a:t>
            </a:fld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530" y="6489340"/>
            <a:ext cx="93555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내용 개체 틀 3"/>
          <p:cNvSpPr>
            <a:spLocks noGrp="1"/>
          </p:cNvSpPr>
          <p:nvPr>
            <p:ph sz="quarter" idx="12"/>
          </p:nvPr>
        </p:nvSpPr>
        <p:spPr>
          <a:xfrm>
            <a:off x="277620" y="656692"/>
            <a:ext cx="9350569" cy="734930"/>
          </a:xfrm>
          <a:prstGeom prst="rect">
            <a:avLst/>
          </a:prstGeom>
        </p:spPr>
        <p:txBody>
          <a:bodyPr lIns="91414" tIns="71980" rIns="91414" bIns="71980"/>
          <a:lstStyle>
            <a:lvl1pPr marL="0" indent="0" algn="l" defTabSz="913960" rtl="0" eaLnBrk="1" fontAlgn="base" latinLnBrk="0" hangingPunct="1">
              <a:lnSpc>
                <a:spcPct val="120000"/>
              </a:lnSpc>
              <a:buFont typeface="맑은 고딕" panose="020B0503020000020004" pitchFamily="50" charset="-127"/>
              <a:buNone/>
              <a:defRPr kumimoji="1" lang="ko-KR" altLang="en-US" sz="16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472073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긴 제목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7" y="551524"/>
            <a:ext cx="9411905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3"/>
          <p:cNvSpPr>
            <a:spLocks noGrp="1"/>
          </p:cNvSpPr>
          <p:nvPr>
            <p:ph sz="quarter" idx="13"/>
          </p:nvPr>
        </p:nvSpPr>
        <p:spPr>
          <a:xfrm>
            <a:off x="157127" y="119980"/>
            <a:ext cx="3877978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3960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kumimoji="1" lang="ko-KR" altLang="en-US" sz="2400" b="0" kern="1200" spc="-1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9" name="내용 개체 틀 3"/>
          <p:cNvSpPr>
            <a:spLocks noGrp="1"/>
          </p:cNvSpPr>
          <p:nvPr>
            <p:ph sz="quarter" idx="14" hasCustomPrompt="1"/>
          </p:nvPr>
        </p:nvSpPr>
        <p:spPr>
          <a:xfrm>
            <a:off x="4035105" y="184951"/>
            <a:ext cx="5588456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l" defTabSz="913960" rtl="0" eaLnBrk="1" fontAlgn="base" latinLnBrk="0" hangingPunct="1">
              <a:lnSpc>
                <a:spcPct val="100000"/>
              </a:lnSpc>
              <a:buFontTx/>
              <a:buNone/>
              <a:defRPr kumimoji="1" lang="ko-KR" altLang="en-US" sz="1600" b="0" kern="1200" spc="-1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10" name="슬라이드 번호 개체 틀 4"/>
          <p:cNvSpPr>
            <a:spLocks/>
          </p:cNvSpPr>
          <p:nvPr userDrawn="1"/>
        </p:nvSpPr>
        <p:spPr bwMode="auto">
          <a:xfrm>
            <a:off x="9224967" y="6597352"/>
            <a:ext cx="691818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3960" eaLnBrk="0" latinLnBrk="0" hangingPunct="0">
              <a:defRPr/>
            </a:pPr>
            <a:fld id="{9F3055C0-8058-4EC0-96CA-597D62A330C4}" type="slidenum"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3960" eaLnBrk="0" latinLnBrk="0" hangingPunct="0">
                <a:defRPr/>
              </a:pPr>
              <a:t>‹#›</a:t>
            </a:fld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530" y="6489340"/>
            <a:ext cx="93555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04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내용 개체 틀 3"/>
          <p:cNvSpPr>
            <a:spLocks noGrp="1"/>
          </p:cNvSpPr>
          <p:nvPr>
            <p:ph sz="quarter" idx="15"/>
          </p:nvPr>
        </p:nvSpPr>
        <p:spPr>
          <a:xfrm>
            <a:off x="270660" y="690241"/>
            <a:ext cx="324000" cy="32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bg2">
                <a:lumMod val="50000"/>
              </a:schemeClr>
            </a:solidFill>
            <a:prstDash val="solid"/>
          </a:ln>
        </p:spPr>
        <p:txBody>
          <a:bodyPr lIns="0" tIns="36000" rIns="0" bIns="36000" anchor="ctr"/>
          <a:lstStyle>
            <a:lvl1pPr marL="0" indent="0" algn="ctr">
              <a:buFontTx/>
              <a:buNone/>
              <a:defRPr kumimoji="0" lang="ko-KR" altLang="en-US" sz="1600" kern="120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14" name="내용 개체 틀 3"/>
          <p:cNvSpPr>
            <a:spLocks noGrp="1"/>
          </p:cNvSpPr>
          <p:nvPr>
            <p:ph sz="quarter" idx="12"/>
          </p:nvPr>
        </p:nvSpPr>
        <p:spPr>
          <a:xfrm>
            <a:off x="277620" y="1047626"/>
            <a:ext cx="9350569" cy="734930"/>
          </a:xfrm>
          <a:prstGeom prst="rect">
            <a:avLst/>
          </a:prstGeom>
        </p:spPr>
        <p:txBody>
          <a:bodyPr lIns="91414" tIns="71980" rIns="91414" bIns="71980"/>
          <a:lstStyle>
            <a:lvl1pPr marL="0" indent="0" algn="l" defTabSz="913960" rtl="0" eaLnBrk="1" fontAlgn="base" latinLnBrk="0" hangingPunct="1">
              <a:lnSpc>
                <a:spcPct val="120000"/>
              </a:lnSpc>
              <a:buFont typeface="맑은 고딕" panose="020B0503020000020004" pitchFamily="50" charset="-127"/>
              <a:buNone/>
              <a:defRPr kumimoji="1" lang="ko-KR" altLang="en-US" sz="16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1028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20" y="551526"/>
            <a:ext cx="9416432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3"/>
          <p:cNvSpPr>
            <a:spLocks noGrp="1"/>
          </p:cNvSpPr>
          <p:nvPr>
            <p:ph sz="quarter" idx="13"/>
          </p:nvPr>
        </p:nvSpPr>
        <p:spPr>
          <a:xfrm>
            <a:off x="157202" y="119980"/>
            <a:ext cx="4795800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3960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kumimoji="1" lang="ko-KR" altLang="en-US" sz="24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marL="0" lvl="0" indent="0" algn="l" defTabSz="913960" rtl="0" eaLnBrk="1" fontAlgn="base" latinLnBrk="0" hangingPunct="1">
              <a:lnSpc>
                <a:spcPct val="100000"/>
              </a:lnSpc>
              <a:spcBef>
                <a:spcPct val="20000"/>
              </a:spcBef>
              <a:buFont typeface="맑은 고딕" panose="020B0503020000020004" pitchFamily="50" charset="-127"/>
              <a:buNone/>
            </a:pPr>
            <a:endParaRPr lang="ko-KR" altLang="en-US" dirty="0" smtClean="0"/>
          </a:p>
        </p:txBody>
      </p:sp>
      <p:sp>
        <p:nvSpPr>
          <p:cNvPr id="9" name="내용 개체 틀 3"/>
          <p:cNvSpPr>
            <a:spLocks noGrp="1"/>
          </p:cNvSpPr>
          <p:nvPr>
            <p:ph sz="quarter" idx="14"/>
          </p:nvPr>
        </p:nvSpPr>
        <p:spPr>
          <a:xfrm>
            <a:off x="5068791" y="184949"/>
            <a:ext cx="4559398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r" defTabSz="913960" rtl="0" eaLnBrk="1" fontAlgn="base" latinLnBrk="0" hangingPunct="1">
              <a:lnSpc>
                <a:spcPct val="100000"/>
              </a:lnSpc>
              <a:buFontTx/>
              <a:buNone/>
              <a:defRPr kumimoji="1" lang="ko-KR" altLang="en-US" sz="2000" b="0" kern="1200" baseline="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3958" indent="0">
              <a:lnSpc>
                <a:spcPct val="150000"/>
              </a:lnSpc>
              <a:buFont typeface="+mj-lt"/>
              <a:buNone/>
              <a:defRPr sz="1100"/>
            </a:lvl2pPr>
            <a:lvl3pPr marL="431874" indent="-171399">
              <a:lnSpc>
                <a:spcPct val="150000"/>
              </a:lnSpc>
              <a:buFont typeface="맑은 고딕" panose="020B0503020000020004" pitchFamily="50" charset="-127"/>
              <a:buChar char="–"/>
              <a:defRPr sz="1000"/>
            </a:lvl3pPr>
            <a:lvl4pPr marL="1370940" indent="0">
              <a:buNone/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8" name="슬라이드 번호 개체 틀 4"/>
          <p:cNvSpPr>
            <a:spLocks/>
          </p:cNvSpPr>
          <p:nvPr userDrawn="1"/>
        </p:nvSpPr>
        <p:spPr bwMode="auto">
          <a:xfrm>
            <a:off x="9229404" y="6597352"/>
            <a:ext cx="692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3960" eaLnBrk="0" latinLnBrk="0" hangingPunct="0">
              <a:defRPr/>
            </a:pPr>
            <a:fld id="{9F3055C0-8058-4EC0-96CA-597D62A330C4}" type="slidenum"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3960" eaLnBrk="0" latinLnBrk="0" hangingPunct="0">
                <a:defRPr/>
              </a:pPr>
              <a:t>‹#›</a:t>
            </a:fld>
            <a:endParaRPr lang="en-US" altLang="ko-KR" sz="10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" name="직선 연결선 2"/>
          <p:cNvCxnSpPr/>
          <p:nvPr userDrawn="1"/>
        </p:nvCxnSpPr>
        <p:spPr>
          <a:xfrm>
            <a:off x="270660" y="6489340"/>
            <a:ext cx="936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내용 개체 틀 3"/>
          <p:cNvSpPr>
            <a:spLocks noGrp="1"/>
          </p:cNvSpPr>
          <p:nvPr>
            <p:ph sz="quarter" idx="16"/>
          </p:nvPr>
        </p:nvSpPr>
        <p:spPr>
          <a:xfrm>
            <a:off x="636588" y="690241"/>
            <a:ext cx="900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tIns="0" rIns="72000" bIns="0" anchor="ctr"/>
          <a:lstStyle>
            <a:lvl1pPr marL="0" indent="0">
              <a:buFontTx/>
              <a:buNone/>
              <a:defRPr kumimoji="0" lang="ko-KR" altLang="en-US" sz="1600" dirty="0" smtClean="0">
                <a:ln>
                  <a:solidFill>
                    <a:prstClr val="white">
                      <a:alpha val="0"/>
                    </a:prst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defRPr>
            </a:lvl1pPr>
          </a:lstStyle>
          <a:p>
            <a:pPr lvl="0" defTabSz="900113"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 dirty="0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71875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582355" y="5348760"/>
            <a:ext cx="4031590" cy="1067412"/>
          </a:xfrm>
          <a:prstGeom prst="rect">
            <a:avLst/>
          </a:prstGeom>
        </p:spPr>
        <p:txBody>
          <a:bodyPr lIns="91414" tIns="45707" rIns="91414" bIns="45707" anchor="b" anchorCtr="0"/>
          <a:lstStyle>
            <a:lvl1pPr marL="0" indent="0" algn="l" defTabSz="914417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501" b="1" kern="0" spc="0" baseline="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>
          <a:xfrm>
            <a:off x="542059" y="802536"/>
            <a:ext cx="7433004" cy="534546"/>
          </a:xfrm>
          <a:prstGeom prst="rect">
            <a:avLst/>
          </a:prstGeom>
        </p:spPr>
        <p:txBody>
          <a:bodyPr lIns="91414" tIns="45707" rIns="91414" bIns="45707"/>
          <a:lstStyle>
            <a:lvl1pPr marL="0" indent="0" algn="l" defTabSz="914417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2601" b="1" kern="0" spc="0" baseline="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ko-KR" altLang="en-US" dirty="0"/>
          </a:p>
        </p:txBody>
      </p:sp>
      <p:sp>
        <p:nvSpPr>
          <p:cNvPr id="20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867581" y="1461482"/>
            <a:ext cx="8699752" cy="328978"/>
          </a:xfrm>
          <a:prstGeom prst="rect">
            <a:avLst/>
          </a:prstGeom>
        </p:spPr>
        <p:txBody>
          <a:bodyPr lIns="91414" tIns="45707" rIns="91414" bIns="45707" anchor="t"/>
          <a:lstStyle>
            <a:lvl1pPr marL="0" indent="0" algn="l" defTabSz="914417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501" b="1" kern="0" spc="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ko-KR" altLang="en-US" dirty="0"/>
          </a:p>
        </p:txBody>
      </p:sp>
      <p:sp>
        <p:nvSpPr>
          <p:cNvPr id="21" name="텍스트 개체 틀 2"/>
          <p:cNvSpPr>
            <a:spLocks noGrp="1"/>
          </p:cNvSpPr>
          <p:nvPr>
            <p:ph type="body" sz="quarter" idx="12"/>
          </p:nvPr>
        </p:nvSpPr>
        <p:spPr>
          <a:xfrm>
            <a:off x="582355" y="4711197"/>
            <a:ext cx="4031590" cy="328978"/>
          </a:xfrm>
          <a:prstGeom prst="rect">
            <a:avLst/>
          </a:prstGeom>
        </p:spPr>
        <p:txBody>
          <a:bodyPr lIns="91414" tIns="45707" rIns="91414" bIns="45707" anchor="t"/>
          <a:lstStyle>
            <a:lvl1pPr marL="0" indent="0" algn="l" defTabSz="914417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501" b="1" kern="0" spc="0" baseline="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ko-KR" altLang="en-US" dirty="0"/>
          </a:p>
        </p:txBody>
      </p:sp>
      <p:pic>
        <p:nvPicPr>
          <p:cNvPr id="7" name="그림 6" descr="가로모티프색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9" y="636307"/>
            <a:ext cx="8985600" cy="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52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3"/>
          <p:cNvSpPr>
            <a:spLocks noGrp="1"/>
          </p:cNvSpPr>
          <p:nvPr>
            <p:ph sz="quarter" idx="12"/>
          </p:nvPr>
        </p:nvSpPr>
        <p:spPr>
          <a:xfrm>
            <a:off x="277620" y="656692"/>
            <a:ext cx="9350569" cy="734930"/>
          </a:xfrm>
          <a:prstGeom prst="rect">
            <a:avLst/>
          </a:prstGeom>
        </p:spPr>
        <p:txBody>
          <a:bodyPr lIns="91414" tIns="71980" rIns="91414" bIns="71980"/>
          <a:lstStyle>
            <a:lvl1pPr marL="0" indent="0" algn="l" defTabSz="914417" rtl="0" eaLnBrk="1" fontAlgn="base" latinLnBrk="0" hangingPunct="1">
              <a:lnSpc>
                <a:spcPct val="120000"/>
              </a:lnSpc>
              <a:buFont typeface="맑은 고딕" panose="020B0503020000020004" pitchFamily="50" charset="-127"/>
              <a:buNone/>
              <a:defRPr lang="ko-KR" altLang="en-US" sz="1601" b="0" kern="1200" baseline="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4030" indent="0">
              <a:lnSpc>
                <a:spcPct val="150000"/>
              </a:lnSpc>
              <a:buFont typeface="+mj-lt"/>
              <a:buNone/>
              <a:defRPr sz="1101"/>
            </a:lvl2pPr>
            <a:lvl3pPr marL="432090" indent="-171485">
              <a:lnSpc>
                <a:spcPct val="150000"/>
              </a:lnSpc>
              <a:buFont typeface="맑은 고딕" panose="020B0503020000020004" pitchFamily="50" charset="-127"/>
              <a:buChar char="–"/>
              <a:defRPr sz="1001"/>
            </a:lvl3pPr>
            <a:lvl4pPr marL="1371625" indent="0">
              <a:buNone/>
              <a:defRPr sz="1201"/>
            </a:lvl4pPr>
            <a:lvl5pPr>
              <a:defRPr sz="120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1028" name="Picture 4" descr="C:\Users\hdec\Desktop\무제-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20" y="551525"/>
            <a:ext cx="9416432" cy="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3"/>
          <p:cNvSpPr>
            <a:spLocks noGrp="1"/>
          </p:cNvSpPr>
          <p:nvPr>
            <p:ph sz="quarter" idx="13"/>
          </p:nvPr>
        </p:nvSpPr>
        <p:spPr>
          <a:xfrm>
            <a:off x="157203" y="119980"/>
            <a:ext cx="4795799" cy="428700"/>
          </a:xfrm>
          <a:prstGeom prst="rect">
            <a:avLst/>
          </a:prstGeom>
        </p:spPr>
        <p:txBody>
          <a:bodyPr lIns="91414" tIns="36000" rIns="91414" bIns="36000" anchor="ctr" anchorCtr="0"/>
          <a:lstStyle>
            <a:lvl1pPr marL="0" indent="0" algn="l" defTabSz="914417" rtl="0" eaLnBrk="1" fontAlgn="base" latinLnBrk="0" hangingPunct="1">
              <a:lnSpc>
                <a:spcPct val="100000"/>
              </a:lnSpc>
              <a:buFont typeface="맑은 고딕" panose="020B0503020000020004" pitchFamily="50" charset="-127"/>
              <a:buNone/>
              <a:defRPr lang="ko-KR" altLang="en-US" sz="2401" b="1" kern="1200" baseline="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4030" indent="0">
              <a:lnSpc>
                <a:spcPct val="150000"/>
              </a:lnSpc>
              <a:buFont typeface="+mj-lt"/>
              <a:buNone/>
              <a:defRPr sz="1101"/>
            </a:lvl2pPr>
            <a:lvl3pPr marL="432090" indent="-171485">
              <a:lnSpc>
                <a:spcPct val="150000"/>
              </a:lnSpc>
              <a:buFont typeface="맑은 고딕" panose="020B0503020000020004" pitchFamily="50" charset="-127"/>
              <a:buChar char="–"/>
              <a:defRPr sz="1001"/>
            </a:lvl3pPr>
            <a:lvl4pPr marL="1371625" indent="0">
              <a:buNone/>
              <a:defRPr sz="1201"/>
            </a:lvl4pPr>
            <a:lvl5pPr>
              <a:defRPr sz="1201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9" name="내용 개체 틀 3"/>
          <p:cNvSpPr>
            <a:spLocks noGrp="1"/>
          </p:cNvSpPr>
          <p:nvPr>
            <p:ph sz="quarter" idx="14"/>
          </p:nvPr>
        </p:nvSpPr>
        <p:spPr>
          <a:xfrm>
            <a:off x="5068792" y="184952"/>
            <a:ext cx="4559398" cy="374625"/>
          </a:xfrm>
          <a:prstGeom prst="rect">
            <a:avLst/>
          </a:prstGeom>
        </p:spPr>
        <p:txBody>
          <a:bodyPr lIns="91414" tIns="36000" rIns="91414" bIns="36000" anchor="b"/>
          <a:lstStyle>
            <a:lvl1pPr marL="0" indent="0" algn="l" defTabSz="914417" rtl="0" eaLnBrk="1" fontAlgn="base" latinLnBrk="0" hangingPunct="1">
              <a:lnSpc>
                <a:spcPct val="100000"/>
              </a:lnSpc>
              <a:buFontTx/>
              <a:buNone/>
              <a:defRPr lang="ko-KR" altLang="en-US" sz="2001" b="0" kern="1200" baseline="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144030" indent="0">
              <a:lnSpc>
                <a:spcPct val="150000"/>
              </a:lnSpc>
              <a:buFont typeface="+mj-lt"/>
              <a:buNone/>
              <a:defRPr sz="1101"/>
            </a:lvl2pPr>
            <a:lvl3pPr marL="432090" indent="-171485">
              <a:lnSpc>
                <a:spcPct val="150000"/>
              </a:lnSpc>
              <a:buFont typeface="맑은 고딕" panose="020B0503020000020004" pitchFamily="50" charset="-127"/>
              <a:buChar char="–"/>
              <a:defRPr sz="1001"/>
            </a:lvl3pPr>
            <a:lvl4pPr marL="1371625" indent="0">
              <a:buNone/>
              <a:defRPr sz="1201"/>
            </a:lvl4pPr>
            <a:lvl5pPr>
              <a:defRPr sz="120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8" name="슬라이드 번호 개체 틀 4"/>
          <p:cNvSpPr>
            <a:spLocks/>
          </p:cNvSpPr>
          <p:nvPr userDrawn="1"/>
        </p:nvSpPr>
        <p:spPr bwMode="auto">
          <a:xfrm>
            <a:off x="9229404" y="6597352"/>
            <a:ext cx="692151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14417" eaLnBrk="0" latinLnBrk="0" hangingPunct="0">
              <a:defRPr/>
            </a:pPr>
            <a:fld id="{9F3055C0-8058-4EC0-96CA-597D62A330C4}" type="slidenum">
              <a:rPr lang="en-US" altLang="ko-KR" sz="1001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algn="ctr" defTabSz="914417" eaLnBrk="0" latinLnBrk="0" hangingPunct="0">
                <a:defRPr/>
              </a:pPr>
              <a:t>‹#›</a:t>
            </a:fld>
            <a:endParaRPr lang="en-US" altLang="ko-KR" sz="1001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" name="직선 연결선 2"/>
          <p:cNvCxnSpPr/>
          <p:nvPr userDrawn="1"/>
        </p:nvCxnSpPr>
        <p:spPr>
          <a:xfrm>
            <a:off x="270660" y="6489340"/>
            <a:ext cx="936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pPr defTabSz="912813">
              <a:defRPr/>
            </a:pPr>
            <a:fld id="{EBA5C9C2-F712-4836-8804-3454F66E2F15}" type="datetimeFigureOut">
              <a:rPr lang="ko-KR" altLang="en-US" sz="1200" smtClean="0">
                <a:solidFill>
                  <a:prstClr val="black">
                    <a:tint val="75000"/>
                  </a:prstClr>
                </a:solidFill>
                <a:latin typeface="맑은 고딕" pitchFamily="50" charset="-127"/>
              </a:rPr>
              <a:pPr defTabSz="912813">
                <a:defRPr/>
              </a:pPr>
              <a:t>2021-08-18</a:t>
            </a:fld>
            <a:endParaRPr lang="ko-KR" altLang="en-US" sz="1200" dirty="0">
              <a:solidFill>
                <a:prstClr val="black">
                  <a:tint val="75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pPr algn="ctr" defTabSz="912813">
              <a:defRPr/>
            </a:pPr>
            <a:endParaRPr lang="ko-KR" altLang="en-US" sz="1200">
              <a:solidFill>
                <a:prstClr val="black">
                  <a:tint val="75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pPr algn="r" defTabSz="912813">
              <a:defRPr/>
            </a:pPr>
            <a:fld id="{CD08D453-7FA8-44C4-928E-B83F1CEF5F9A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  <a:latin typeface="맑은 고딕" pitchFamily="50" charset="-127"/>
              </a:rPr>
              <a:pPr algn="r" defTabSz="912813">
                <a:defRPr/>
              </a:pPr>
              <a:t>‹#›</a:t>
            </a:fld>
            <a:endParaRPr lang="ko-KR" altLang="en-US" sz="1200" dirty="0">
              <a:solidFill>
                <a:prstClr val="black">
                  <a:tint val="75000"/>
                </a:prst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783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0" r:id="rId6"/>
    <p:sldLayoutId id="2147483999" r:id="rId7"/>
    <p:sldLayoutId id="2147484000" r:id="rId8"/>
    <p:sldLayoutId id="2147484001" r:id="rId9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제목 1"/>
          <p:cNvSpPr>
            <a:spLocks noGrp="1"/>
          </p:cNvSpPr>
          <p:nvPr>
            <p:ph type="ctrTitle" idx="4294967295"/>
          </p:nvPr>
        </p:nvSpPr>
        <p:spPr>
          <a:xfrm>
            <a:off x="455613" y="334963"/>
            <a:ext cx="6873875" cy="508000"/>
          </a:xfrm>
        </p:spPr>
        <p:txBody>
          <a:bodyPr/>
          <a:lstStyle/>
          <a:p>
            <a:pPr algn="l" eaLnBrk="1" hangingPunct="1"/>
            <a:r>
              <a:rPr lang="ko-KR" altLang="en-US" sz="2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공모 제안서 양식</a:t>
            </a:r>
          </a:p>
        </p:txBody>
      </p:sp>
    </p:spTree>
    <p:extLst>
      <p:ext uri="{BB962C8B-B14F-4D97-AF65-F5344CB8AC3E}">
        <p14:creationId xmlns:p14="http://schemas.microsoft.com/office/powerpoint/2010/main" val="40545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2240262" y="165008"/>
            <a:ext cx="7433004" cy="534546"/>
          </a:xfrm>
        </p:spPr>
        <p:txBody>
          <a:bodyPr anchor="ctr"/>
          <a:lstStyle/>
          <a:p>
            <a:r>
              <a:rPr lang="en-US" altLang="ko-KR" sz="2000" dirty="0" smtClean="0"/>
              <a:t>’21</a:t>
            </a:r>
            <a:r>
              <a:rPr lang="ko-KR" altLang="en-US" sz="2000" dirty="0" smtClean="0"/>
              <a:t>년 현대엔지니어링 스마트건설기술 공모전</a:t>
            </a:r>
            <a:endParaRPr lang="ko-KR" altLang="en-US" sz="2000" dirty="0"/>
          </a:p>
        </p:txBody>
      </p:sp>
      <p:sp>
        <p:nvSpPr>
          <p:cNvPr id="10" name="직사각형 9"/>
          <p:cNvSpPr/>
          <p:nvPr/>
        </p:nvSpPr>
        <p:spPr>
          <a:xfrm>
            <a:off x="307975" y="305600"/>
            <a:ext cx="1750800" cy="357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400" b="1" kern="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공모 요약서 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(1/2)]</a:t>
            </a:r>
            <a:endParaRPr lang="ko-KR" altLang="en-US" sz="1050" b="1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43171"/>
              </p:ext>
            </p:extLst>
          </p:nvPr>
        </p:nvGraphicFramePr>
        <p:xfrm>
          <a:off x="185088" y="699554"/>
          <a:ext cx="949817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405">
                  <a:extLst>
                    <a:ext uri="{9D8B030D-6E8A-4147-A177-3AD203B41FA5}">
                      <a16:colId xmlns:a16="http://schemas.microsoft.com/office/drawing/2014/main" val="4144192002"/>
                    </a:ext>
                  </a:extLst>
                </a:gridCol>
                <a:gridCol w="1008742">
                  <a:extLst>
                    <a:ext uri="{9D8B030D-6E8A-4147-A177-3AD203B41FA5}">
                      <a16:colId xmlns:a16="http://schemas.microsoft.com/office/drawing/2014/main" val="273081034"/>
                    </a:ext>
                  </a:extLst>
                </a:gridCol>
                <a:gridCol w="1569782">
                  <a:extLst>
                    <a:ext uri="{9D8B030D-6E8A-4147-A177-3AD203B41FA5}">
                      <a16:colId xmlns:a16="http://schemas.microsoft.com/office/drawing/2014/main" val="41780654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129145736"/>
                    </a:ext>
                  </a:extLst>
                </a:gridCol>
                <a:gridCol w="1107350">
                  <a:extLst>
                    <a:ext uri="{9D8B030D-6E8A-4147-A177-3AD203B41FA5}">
                      <a16:colId xmlns:a16="http://schemas.microsoft.com/office/drawing/2014/main" val="1053572702"/>
                    </a:ext>
                  </a:extLst>
                </a:gridCol>
                <a:gridCol w="1007039">
                  <a:extLst>
                    <a:ext uri="{9D8B030D-6E8A-4147-A177-3AD203B41FA5}">
                      <a16:colId xmlns:a16="http://schemas.microsoft.com/office/drawing/2014/main" val="226212171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715249530"/>
                    </a:ext>
                  </a:extLst>
                </a:gridCol>
                <a:gridCol w="403655">
                  <a:extLst>
                    <a:ext uri="{9D8B030D-6E8A-4147-A177-3AD203B41FA5}">
                      <a16:colId xmlns:a16="http://schemas.microsoft.com/office/drawing/2014/main" val="3288791782"/>
                    </a:ext>
                  </a:extLst>
                </a:gridCol>
                <a:gridCol w="420892">
                  <a:extLst>
                    <a:ext uri="{9D8B030D-6E8A-4147-A177-3AD203B41FA5}">
                      <a16:colId xmlns:a16="http://schemas.microsoft.com/office/drawing/2014/main" val="196428213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289062629"/>
                    </a:ext>
                  </a:extLst>
                </a:gridCol>
                <a:gridCol w="982240">
                  <a:extLst>
                    <a:ext uri="{9D8B030D-6E8A-4147-A177-3AD203B41FA5}">
                      <a16:colId xmlns:a16="http://schemas.microsoft.com/office/drawing/2014/main" val="2889821784"/>
                    </a:ext>
                  </a:extLst>
                </a:gridCol>
                <a:gridCol w="1058553">
                  <a:extLst>
                    <a:ext uri="{9D8B030D-6E8A-4147-A177-3AD203B41FA5}">
                      <a16:colId xmlns:a16="http://schemas.microsoft.com/office/drawing/2014/main" val="440531262"/>
                    </a:ext>
                  </a:extLst>
                </a:gridCol>
              </a:tblGrid>
              <a:tr h="1762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접수번호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000" b="0" i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기입금지</a:t>
                      </a:r>
                      <a:endParaRPr lang="ko-KR" altLang="ko-KR" sz="1000" kern="1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88828"/>
                  </a:ext>
                </a:extLst>
              </a:tr>
              <a:tr h="2011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제안 </a:t>
                      </a:r>
                      <a:r>
                        <a:rPr lang="ko-KR" altLang="en-US" sz="1200" b="1" dirty="0" err="1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과제명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470217"/>
                  </a:ext>
                </a:extLst>
              </a:tr>
              <a:tr h="19778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공모분야</a:t>
                      </a:r>
                      <a:endParaRPr lang="en-US" altLang="ko-KR" sz="1200" b="1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endParaRPr lang="en-US" altLang="ko-KR" sz="1200" b="1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eaLnBrk="0" fontAlgn="auto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defRPr/>
                      </a:pPr>
                      <a:r>
                        <a:rPr lang="en-US" altLang="ko-KR" sz="9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Step</a:t>
                      </a:r>
                      <a:r>
                        <a:rPr lang="en-US" altLang="ko-KR" sz="9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#1~#3 </a:t>
                      </a:r>
                      <a:r>
                        <a:rPr lang="ko-KR" altLang="en-US" sz="9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 단계별 </a:t>
                      </a:r>
                      <a:endParaRPr lang="en-US" altLang="ko-KR" sz="9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eaLnBrk="0" fontAlgn="auto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defRPr/>
                      </a:pPr>
                      <a:r>
                        <a:rPr lang="en-US" altLang="ko-KR" sz="9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9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개만 선택 </a:t>
                      </a:r>
                      <a:r>
                        <a:rPr lang="en-US" altLang="ko-KR" sz="9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중복 지원 불가</a:t>
                      </a:r>
                      <a:r>
                        <a:rPr lang="en-US" altLang="ko-KR" sz="9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Step 1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0EC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건축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주택 분야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)   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플랜트 분야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)    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인프라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토목 분야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)   </a:t>
                      </a:r>
                      <a:r>
                        <a:rPr lang="ko-KR" altLang="en-US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자산관리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/FM</a:t>
                      </a:r>
                      <a:r>
                        <a:rPr lang="ko-KR" altLang="en-US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분야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)   </a:t>
                      </a:r>
                      <a:r>
                        <a:rPr lang="ko-KR" altLang="en-US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스마트 안전 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분야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)</a:t>
                      </a:r>
                      <a:endParaRPr lang="ko-KR" altLang="en-US" sz="1100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377005"/>
                  </a:ext>
                </a:extLst>
              </a:tr>
              <a:tr h="27410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Step</a:t>
                      </a:r>
                      <a:r>
                        <a:rPr lang="en-US" altLang="ko-KR" sz="1200" b="1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0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Track</a:t>
                      </a:r>
                      <a:r>
                        <a:rPr lang="en-US" altLang="ko-KR" sz="1100" b="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 Innovation </a:t>
                      </a:r>
                      <a:r>
                        <a:rPr lang="en-US" altLang="ko-KR" sz="1100" b="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  )</a:t>
                      </a:r>
                      <a:endParaRPr lang="ko-KR" altLang="en-US" sz="1100" b="0" kern="1200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0" kern="1200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Track2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Problem Solving</a:t>
                      </a:r>
                      <a:r>
                        <a:rPr lang="ko-KR" altLang="en-US" sz="1100" b="0" kern="12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0" kern="1200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  )</a:t>
                      </a:r>
                      <a:endParaRPr lang="ko-KR" altLang="en-US" sz="1100" b="0" kern="1200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972923"/>
                  </a:ext>
                </a:extLst>
              </a:tr>
              <a:tr h="196559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Step</a:t>
                      </a:r>
                      <a:r>
                        <a:rPr lang="en-US" altLang="ko-KR" sz="1200" b="1" baseline="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200" b="1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0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</a:t>
                      </a:r>
                      <a:r>
                        <a:rPr lang="ko-KR" altLang="en-US" sz="100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공통기술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건설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자동화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로봇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/</a:t>
                      </a:r>
                      <a:r>
                        <a:rPr lang="ko-KR" altLang="en-US" sz="1100" kern="12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웨어러블</a:t>
                      </a:r>
                      <a:r>
                        <a:rPr lang="ko-KR" altLang="en-US" sz="1100" kern="12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로봇 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</a:t>
                      </a:r>
                      <a:endParaRPr lang="ko-KR" altLang="en-US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lvl="0" indent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 AI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 Big Data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lvl="0" indent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AutoNum type="arabicPeriod" startAt="4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IoT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lvl="0" indent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센서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드론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 3D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스캐닝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 3D 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프린팅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 OSC 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spc="-100" baseline="300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10. </a:t>
                      </a:r>
                      <a:r>
                        <a:rPr lang="ko-KR" altLang="en-US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모듈러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lvl="0" indent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 BIM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lvl="0" indent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 </a:t>
                      </a:r>
                      <a:r>
                        <a:rPr lang="ko-KR" altLang="en-US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클라우드</a:t>
                      </a: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플랫폼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vl="0" defTabSz="914400" latinLnBrk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7200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건축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주택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①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음성인식 기반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현장 안전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 </a:t>
                      </a:r>
                      <a:r>
                        <a:rPr lang="ko-KR" altLang="en-US" sz="800" kern="12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품질점검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레포트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자동 작성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②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3D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스캐너의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Point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Cloud Data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자동화 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분석 가능한 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kern="12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웹기반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플랫폼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개발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2000" marR="720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플랜트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①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BIM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과 연계한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4D,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5D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지능형 최적화 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</a:t>
                      </a:r>
                      <a:r>
                        <a:rPr lang="en-US" altLang="ko-KR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enerative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Design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② </a:t>
                      </a:r>
                      <a:r>
                        <a:rPr lang="ko-KR" altLang="en-US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퍼블릭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클라우드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AI /ML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활용한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지능형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 자연어 처리로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도면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이미지 인식 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기술 구현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2000" marR="720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1" hangingPunct="1">
                        <a:spcAft>
                          <a:spcPts val="0"/>
                        </a:spcAft>
                      </a:pP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인프라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토목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marL="0" algn="l" defTabSz="914400" rtl="0" eaLnBrk="1" latinLnBrk="1" hangingPunct="1">
                        <a:spcAft>
                          <a:spcPts val="0"/>
                        </a:spcAft>
                      </a:pP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①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드론 플랫폼 기반  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태양광 발전 기초 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Panel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공정 자동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관리 기술 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②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3D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프린팅을 활용한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비정형 거푸집 제작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③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수력발전소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Data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서의 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BIM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활용 시공   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관리</a:t>
                      </a:r>
                      <a:r>
                        <a:rPr lang="en-US" altLang="ko-KR" sz="800" kern="12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</a:t>
                      </a: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2000" marR="720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1" hangingPunct="1">
                        <a:spcAft>
                          <a:spcPts val="0"/>
                        </a:spcAft>
                      </a:pPr>
                      <a:endParaRPr lang="ko-KR" altLang="en-US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현대하모니 L" panose="02020603020101020101" pitchFamily="18" charset="-127"/>
                        <a:ea typeface="현대하모니 L" panose="02020603020101020101" pitchFamily="18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자산관리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/FM]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①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로봇 활용 시설물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유지관리 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-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외벽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덕트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저수조 청소 등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② 로봇 활용 입주자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서비스제공 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-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자동 방역 살균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문서 반송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위치 경로 안내 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주차대행 등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③ </a:t>
                      </a:r>
                      <a:r>
                        <a:rPr lang="ko-KR" altLang="en-US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드론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활용 시설물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유지관리 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- </a:t>
                      </a:r>
                      <a:r>
                        <a:rPr lang="ko-KR" altLang="en-US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고압살수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kern="1200" spc="-100" baseline="0" noProof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드론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등</a:t>
                      </a:r>
                      <a:endParaRPr lang="en-US" altLang="ko-KR" sz="800" kern="12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2000" marR="720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64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132064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</a:t>
                      </a:r>
                      <a:r>
                        <a:rPr lang="ko-KR" altLang="en-US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스마트 안전</a:t>
                      </a:r>
                      <a:r>
                        <a:rPr lang="en-US" altLang="ko-KR" sz="800" kern="1200" spc="-100" baseline="0" noProof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marL="0" marR="0" lvl="0" indent="0" algn="l" defTabSz="132064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① 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메타버스 기술을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활용한 안전교육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o-KR" altLang="en-US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②  근로자 재해 방지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가능한  </a:t>
                      </a:r>
                      <a:r>
                        <a:rPr lang="ko-KR" altLang="en-US" sz="8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웨어러블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로봇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o-KR" altLang="en-US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③ </a:t>
                      </a:r>
                      <a:r>
                        <a:rPr lang="ko-KR" altLang="en-US" sz="8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드론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로봇 활용한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ko-KR" altLang="en-US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무인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자동화 기술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기반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안전관리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o-KR" altLang="en-US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④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안면인식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기술 및 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지능형 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CCTV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기술을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통한 위험 관찰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ko-KR" altLang="en-US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⑤</a:t>
                      </a: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00" spc="-10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클라우드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기반 스마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트 안전 통합 플랫폼 </a:t>
                      </a:r>
                      <a:endParaRPr lang="en-US" altLang="ko-KR" sz="800" spc="-10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sz="800" spc="-10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구축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) </a:t>
                      </a:r>
                      <a:endParaRPr lang="ko-KR" altLang="en-US" sz="800" kern="1200" spc="-100" baseline="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2000" marR="720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948382"/>
                  </a:ext>
                </a:extLst>
              </a:tr>
              <a:tr h="1762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기관 분류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기업 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 )    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(  )    </a:t>
                      </a:r>
                      <a:r>
                        <a:rPr lang="ko-KR" altLang="en-US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연구기관 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) 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117167"/>
                  </a:ext>
                </a:extLst>
              </a:tr>
              <a:tr h="4111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정보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기관명</a:t>
                      </a:r>
                      <a:endParaRPr lang="ko-KR" alt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사업자번호</a:t>
                      </a:r>
                      <a:endParaRPr lang="ko-KR" alt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공모 연구 참여자</a:t>
                      </a:r>
                      <a:endParaRPr lang="en-US" altLang="ko-KR" sz="11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성함</a:t>
                      </a:r>
                      <a:r>
                        <a:rPr lang="en-US" altLang="ko-K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근무처</a:t>
                      </a:r>
                      <a:r>
                        <a:rPr lang="en-US" altLang="ko-K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직책</a:t>
                      </a:r>
                      <a:r>
                        <a:rPr lang="en-US" altLang="ko-K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985458"/>
                  </a:ext>
                </a:extLst>
              </a:tr>
              <a:tr h="1762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제안기술</a:t>
                      </a:r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단계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개발 필요 </a:t>
                      </a:r>
                      <a:r>
                        <a:rPr lang="en-US" altLang="ko-KR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  )     /   </a:t>
                      </a:r>
                      <a:r>
                        <a:rPr lang="ko-KR" altLang="en-US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즉시 적용 </a:t>
                      </a:r>
                      <a:r>
                        <a:rPr lang="en-US" altLang="ko-KR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  )</a:t>
                      </a:r>
                      <a:endParaRPr lang="ko-KR" altLang="en-US" sz="1100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대표 참가자</a:t>
                      </a:r>
                      <a:endParaRPr lang="en-US" altLang="ko-KR" sz="1200" b="1" kern="1200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367673"/>
                  </a:ext>
                </a:extLst>
              </a:tr>
              <a:tr h="1762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연구기간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100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E-mail</a:t>
                      </a:r>
                      <a:endParaRPr lang="ko-KR" altLang="en-US" sz="1100" kern="1200" dirty="0" smtClean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746984"/>
                  </a:ext>
                </a:extLst>
              </a:tr>
              <a:tr h="1762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추정 필요 예산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100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연락처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04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3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307975" y="305600"/>
            <a:ext cx="1744388" cy="393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400" b="1" kern="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공모 요약서 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(2/2)]</a:t>
            </a:r>
            <a:endParaRPr lang="ko-KR" altLang="en-US" sz="1050" b="1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2240262" y="165008"/>
            <a:ext cx="7433004" cy="534546"/>
          </a:xfrm>
        </p:spPr>
        <p:txBody>
          <a:bodyPr anchor="ctr"/>
          <a:lstStyle/>
          <a:p>
            <a:r>
              <a:rPr lang="en-US" altLang="ko-KR" sz="2000" dirty="0" smtClean="0"/>
              <a:t>’21</a:t>
            </a:r>
            <a:r>
              <a:rPr lang="ko-KR" altLang="en-US" sz="2000" dirty="0" smtClean="0"/>
              <a:t>년 현대엔지니어링 스마트건설기술 공모전</a:t>
            </a:r>
            <a:endParaRPr lang="ko-KR" altLang="en-US" sz="2000" dirty="0"/>
          </a:p>
        </p:txBody>
      </p:sp>
      <p:grpSp>
        <p:nvGrpSpPr>
          <p:cNvPr id="5" name="그룹 4"/>
          <p:cNvGrpSpPr/>
          <p:nvPr/>
        </p:nvGrpSpPr>
        <p:grpSpPr>
          <a:xfrm>
            <a:off x="308328" y="847957"/>
            <a:ext cx="4566662" cy="288040"/>
            <a:chOff x="371272" y="789418"/>
            <a:chExt cx="3230288" cy="288040"/>
          </a:xfrm>
        </p:grpSpPr>
        <p:sp>
          <p:nvSpPr>
            <p:cNvPr id="7" name="자유형 6"/>
            <p:cNvSpPr/>
            <p:nvPr/>
          </p:nvSpPr>
          <p:spPr bwMode="auto">
            <a:xfrm flipV="1">
              <a:off x="371272" y="789418"/>
              <a:ext cx="281185" cy="288000"/>
            </a:xfrm>
            <a:custGeom>
              <a:avLst/>
              <a:gdLst>
                <a:gd name="connsiteX0" fmla="*/ 0 w 360000"/>
                <a:gd name="connsiteY0" fmla="*/ 288000 h 288000"/>
                <a:gd name="connsiteX1" fmla="*/ 288000 w 360000"/>
                <a:gd name="connsiteY1" fmla="*/ 288000 h 288000"/>
                <a:gd name="connsiteX2" fmla="*/ 360000 w 360000"/>
                <a:gd name="connsiteY2" fmla="*/ 288000 h 288000"/>
                <a:gd name="connsiteX3" fmla="*/ 288000 w 360000"/>
                <a:gd name="connsiteY3" fmla="*/ 0 h 288000"/>
                <a:gd name="connsiteX4" fmla="*/ 0 w 360000"/>
                <a:gd name="connsiteY4" fmla="*/ 0 h 288000"/>
                <a:gd name="connsiteX0" fmla="*/ 0 w 388575"/>
                <a:gd name="connsiteY0" fmla="*/ 288000 h 288000"/>
                <a:gd name="connsiteX1" fmla="*/ 288000 w 388575"/>
                <a:gd name="connsiteY1" fmla="*/ 288000 h 288000"/>
                <a:gd name="connsiteX2" fmla="*/ 388575 w 388575"/>
                <a:gd name="connsiteY2" fmla="*/ 285619 h 288000"/>
                <a:gd name="connsiteX3" fmla="*/ 288000 w 388575"/>
                <a:gd name="connsiteY3" fmla="*/ 0 h 288000"/>
                <a:gd name="connsiteX4" fmla="*/ 0 w 388575"/>
                <a:gd name="connsiteY4" fmla="*/ 0 h 288000"/>
                <a:gd name="connsiteX5" fmla="*/ 0 w 388575"/>
                <a:gd name="connsiteY5" fmla="*/ 288000 h 2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575" h="288000">
                  <a:moveTo>
                    <a:pt x="0" y="288000"/>
                  </a:moveTo>
                  <a:lnTo>
                    <a:pt x="288000" y="288000"/>
                  </a:lnTo>
                  <a:lnTo>
                    <a:pt x="388575" y="285619"/>
                  </a:lnTo>
                  <a:lnTo>
                    <a:pt x="288000" y="0"/>
                  </a:lnTo>
                  <a:lnTo>
                    <a:pt x="0" y="0"/>
                  </a:lnTo>
                  <a:lnTo>
                    <a:pt x="0" y="28800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/>
          </p:spPr>
          <p:txBody>
            <a:bodyPr vert="wordArtVertRtl" lIns="0" tIns="0" rIns="0" bIns="0" rtlCol="0" anchor="ctr"/>
            <a:lstStyle/>
            <a:p>
              <a:pPr algn="ctr" eaLnBrk="0" latinLnBrk="0" hangingPunct="0"/>
              <a:endParaRPr lang="ko-KR" altLang="en-US" sz="12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" name="자유형 7"/>
            <p:cNvSpPr/>
            <p:nvPr/>
          </p:nvSpPr>
          <p:spPr bwMode="auto">
            <a:xfrm>
              <a:off x="631815" y="789418"/>
              <a:ext cx="2969745" cy="288040"/>
            </a:xfrm>
            <a:custGeom>
              <a:avLst/>
              <a:gdLst>
                <a:gd name="connsiteX0" fmla="*/ 72000 w 2879700"/>
                <a:gd name="connsiteY0" fmla="*/ 0 h 288040"/>
                <a:gd name="connsiteX1" fmla="*/ 72000 w 2879700"/>
                <a:gd name="connsiteY1" fmla="*/ 40 h 288040"/>
                <a:gd name="connsiteX2" fmla="*/ 2879700 w 2879700"/>
                <a:gd name="connsiteY2" fmla="*/ 40 h 288040"/>
                <a:gd name="connsiteX3" fmla="*/ 2879700 w 2879700"/>
                <a:gd name="connsiteY3" fmla="*/ 288040 h 288040"/>
                <a:gd name="connsiteX4" fmla="*/ 71950 w 2879700"/>
                <a:gd name="connsiteY4" fmla="*/ 288040 h 288040"/>
                <a:gd name="connsiteX5" fmla="*/ 71950 w 2879700"/>
                <a:gd name="connsiteY5" fmla="*/ 288000 h 288040"/>
                <a:gd name="connsiteX6" fmla="*/ 0 w 2879700"/>
                <a:gd name="connsiteY6" fmla="*/ 288000 h 288040"/>
                <a:gd name="connsiteX7" fmla="*/ 71950 w 2879700"/>
                <a:gd name="connsiteY7" fmla="*/ 200 h 288040"/>
                <a:gd name="connsiteX8" fmla="*/ 71950 w 2879700"/>
                <a:gd name="connsiteY8" fmla="*/ 40 h 288040"/>
                <a:gd name="connsiteX9" fmla="*/ 71990 w 2879700"/>
                <a:gd name="connsiteY9" fmla="*/ 40 h 28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700" h="288040">
                  <a:moveTo>
                    <a:pt x="72000" y="0"/>
                  </a:moveTo>
                  <a:lnTo>
                    <a:pt x="72000" y="40"/>
                  </a:lnTo>
                  <a:lnTo>
                    <a:pt x="2879700" y="40"/>
                  </a:lnTo>
                  <a:lnTo>
                    <a:pt x="2879700" y="288040"/>
                  </a:lnTo>
                  <a:lnTo>
                    <a:pt x="71950" y="288040"/>
                  </a:lnTo>
                  <a:lnTo>
                    <a:pt x="71950" y="288000"/>
                  </a:lnTo>
                  <a:lnTo>
                    <a:pt x="0" y="288000"/>
                  </a:lnTo>
                  <a:lnTo>
                    <a:pt x="71950" y="200"/>
                  </a:lnTo>
                  <a:lnTo>
                    <a:pt x="71950" y="40"/>
                  </a:lnTo>
                  <a:lnTo>
                    <a:pt x="71990" y="4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9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lIns="144000" tIns="0" rIns="0" bIns="0" rtlCol="0" anchor="ctr"/>
            <a:lstStyle/>
            <a:p>
              <a:pPr eaLnBrk="0" latinLnBrk="0" hangingPunct="0">
                <a:lnSpc>
                  <a:spcPct val="100000"/>
                </a:lnSpc>
                <a:buClrTx/>
                <a:buFontTx/>
                <a:buNone/>
              </a:pPr>
              <a:r>
                <a:rPr lang="ko-KR" altLang="en-US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기술개발</a:t>
              </a:r>
              <a:r>
                <a:rPr lang="en-US" altLang="ko-KR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(or</a:t>
              </a:r>
              <a:r>
                <a:rPr lang="ko-KR" altLang="en-US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 적용</a:t>
              </a:r>
              <a:r>
                <a:rPr lang="en-US" altLang="ko-KR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) </a:t>
              </a:r>
              <a:r>
                <a:rPr lang="ko-KR" altLang="en-US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개요</a:t>
              </a:r>
              <a:endParaRPr lang="ko-KR" altLang="en-US" sz="1400" dirty="0">
                <a:ln>
                  <a:solidFill>
                    <a:prstClr val="white">
                      <a:alpha val="0"/>
                    </a:prst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81000" y="789418"/>
              <a:ext cx="208435" cy="2880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rtlCol="0" anchor="ctr"/>
            <a:lstStyle/>
            <a:p>
              <a:pPr algn="ctr" eaLnBrk="0" latinLnBrk="0" hangingPunct="0"/>
              <a:r>
                <a:rPr lang="en-US" altLang="ko-KR" sz="14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5071122" y="853026"/>
            <a:ext cx="4561828" cy="288040"/>
            <a:chOff x="371272" y="789418"/>
            <a:chExt cx="3230288" cy="288040"/>
          </a:xfrm>
        </p:grpSpPr>
        <p:sp>
          <p:nvSpPr>
            <p:cNvPr id="12" name="자유형 11"/>
            <p:cNvSpPr/>
            <p:nvPr/>
          </p:nvSpPr>
          <p:spPr bwMode="auto">
            <a:xfrm flipV="1">
              <a:off x="371272" y="789418"/>
              <a:ext cx="281185" cy="288000"/>
            </a:xfrm>
            <a:custGeom>
              <a:avLst/>
              <a:gdLst>
                <a:gd name="connsiteX0" fmla="*/ 0 w 360000"/>
                <a:gd name="connsiteY0" fmla="*/ 288000 h 288000"/>
                <a:gd name="connsiteX1" fmla="*/ 288000 w 360000"/>
                <a:gd name="connsiteY1" fmla="*/ 288000 h 288000"/>
                <a:gd name="connsiteX2" fmla="*/ 360000 w 360000"/>
                <a:gd name="connsiteY2" fmla="*/ 288000 h 288000"/>
                <a:gd name="connsiteX3" fmla="*/ 288000 w 360000"/>
                <a:gd name="connsiteY3" fmla="*/ 0 h 288000"/>
                <a:gd name="connsiteX4" fmla="*/ 0 w 360000"/>
                <a:gd name="connsiteY4" fmla="*/ 0 h 288000"/>
                <a:gd name="connsiteX0" fmla="*/ 0 w 388575"/>
                <a:gd name="connsiteY0" fmla="*/ 288000 h 288000"/>
                <a:gd name="connsiteX1" fmla="*/ 288000 w 388575"/>
                <a:gd name="connsiteY1" fmla="*/ 288000 h 288000"/>
                <a:gd name="connsiteX2" fmla="*/ 388575 w 388575"/>
                <a:gd name="connsiteY2" fmla="*/ 285619 h 288000"/>
                <a:gd name="connsiteX3" fmla="*/ 288000 w 388575"/>
                <a:gd name="connsiteY3" fmla="*/ 0 h 288000"/>
                <a:gd name="connsiteX4" fmla="*/ 0 w 388575"/>
                <a:gd name="connsiteY4" fmla="*/ 0 h 288000"/>
                <a:gd name="connsiteX5" fmla="*/ 0 w 388575"/>
                <a:gd name="connsiteY5" fmla="*/ 288000 h 2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575" h="288000">
                  <a:moveTo>
                    <a:pt x="0" y="288000"/>
                  </a:moveTo>
                  <a:lnTo>
                    <a:pt x="288000" y="288000"/>
                  </a:lnTo>
                  <a:lnTo>
                    <a:pt x="388575" y="285619"/>
                  </a:lnTo>
                  <a:lnTo>
                    <a:pt x="288000" y="0"/>
                  </a:lnTo>
                  <a:lnTo>
                    <a:pt x="0" y="0"/>
                  </a:lnTo>
                  <a:lnTo>
                    <a:pt x="0" y="28800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/>
          </p:spPr>
          <p:txBody>
            <a:bodyPr vert="wordArtVertRtl" lIns="0" tIns="0" rIns="0" bIns="0" rtlCol="0" anchor="ctr"/>
            <a:lstStyle/>
            <a:p>
              <a:pPr algn="ctr" eaLnBrk="0" latinLnBrk="0" hangingPunct="0"/>
              <a:endParaRPr lang="ko-KR" altLang="en-US" sz="12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자유형 12"/>
            <p:cNvSpPr/>
            <p:nvPr/>
          </p:nvSpPr>
          <p:spPr bwMode="auto">
            <a:xfrm>
              <a:off x="631815" y="789418"/>
              <a:ext cx="2969745" cy="288040"/>
            </a:xfrm>
            <a:custGeom>
              <a:avLst/>
              <a:gdLst>
                <a:gd name="connsiteX0" fmla="*/ 72000 w 2879700"/>
                <a:gd name="connsiteY0" fmla="*/ 0 h 288040"/>
                <a:gd name="connsiteX1" fmla="*/ 72000 w 2879700"/>
                <a:gd name="connsiteY1" fmla="*/ 40 h 288040"/>
                <a:gd name="connsiteX2" fmla="*/ 2879700 w 2879700"/>
                <a:gd name="connsiteY2" fmla="*/ 40 h 288040"/>
                <a:gd name="connsiteX3" fmla="*/ 2879700 w 2879700"/>
                <a:gd name="connsiteY3" fmla="*/ 288040 h 288040"/>
                <a:gd name="connsiteX4" fmla="*/ 71950 w 2879700"/>
                <a:gd name="connsiteY4" fmla="*/ 288040 h 288040"/>
                <a:gd name="connsiteX5" fmla="*/ 71950 w 2879700"/>
                <a:gd name="connsiteY5" fmla="*/ 288000 h 288040"/>
                <a:gd name="connsiteX6" fmla="*/ 0 w 2879700"/>
                <a:gd name="connsiteY6" fmla="*/ 288000 h 288040"/>
                <a:gd name="connsiteX7" fmla="*/ 71950 w 2879700"/>
                <a:gd name="connsiteY7" fmla="*/ 200 h 288040"/>
                <a:gd name="connsiteX8" fmla="*/ 71950 w 2879700"/>
                <a:gd name="connsiteY8" fmla="*/ 40 h 288040"/>
                <a:gd name="connsiteX9" fmla="*/ 71990 w 2879700"/>
                <a:gd name="connsiteY9" fmla="*/ 40 h 28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700" h="288040">
                  <a:moveTo>
                    <a:pt x="72000" y="0"/>
                  </a:moveTo>
                  <a:lnTo>
                    <a:pt x="72000" y="40"/>
                  </a:lnTo>
                  <a:lnTo>
                    <a:pt x="2879700" y="40"/>
                  </a:lnTo>
                  <a:lnTo>
                    <a:pt x="2879700" y="288040"/>
                  </a:lnTo>
                  <a:lnTo>
                    <a:pt x="71950" y="288040"/>
                  </a:lnTo>
                  <a:lnTo>
                    <a:pt x="71950" y="288000"/>
                  </a:lnTo>
                  <a:lnTo>
                    <a:pt x="0" y="288000"/>
                  </a:lnTo>
                  <a:lnTo>
                    <a:pt x="71950" y="200"/>
                  </a:lnTo>
                  <a:lnTo>
                    <a:pt x="71950" y="40"/>
                  </a:lnTo>
                  <a:lnTo>
                    <a:pt x="71990" y="4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9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lIns="144000" tIns="0" rIns="0" bIns="0" rtlCol="0" anchor="ctr"/>
            <a:lstStyle/>
            <a:p>
              <a:pPr eaLnBrk="0" latinLnBrk="0" hangingPunct="0">
                <a:lnSpc>
                  <a:spcPct val="100000"/>
                </a:lnSpc>
                <a:buClrTx/>
                <a:buFontTx/>
                <a:buNone/>
              </a:pPr>
              <a:r>
                <a:rPr lang="ko-KR" altLang="en-US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기술개발</a:t>
              </a:r>
              <a:r>
                <a:rPr lang="en-US" altLang="ko-KR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(or</a:t>
              </a:r>
              <a:r>
                <a:rPr lang="ko-KR" altLang="en-US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 적용</a:t>
              </a:r>
              <a:r>
                <a:rPr lang="en-US" altLang="ko-KR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r>
                <a:rPr lang="ko-KR" altLang="en-US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 내용</a:t>
              </a:r>
              <a:endParaRPr lang="ko-KR" altLang="en-US" sz="1400" dirty="0">
                <a:ln>
                  <a:solidFill>
                    <a:prstClr val="white">
                      <a:alpha val="0"/>
                    </a:prst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81000" y="789418"/>
              <a:ext cx="208435" cy="2880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rtlCol="0" anchor="ctr"/>
            <a:lstStyle/>
            <a:p>
              <a:pPr algn="ctr" eaLnBrk="0" latinLnBrk="0" hangingPunct="0"/>
              <a:r>
                <a:rPr lang="en-US" altLang="ko-KR" sz="14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08328" y="5228176"/>
            <a:ext cx="9324622" cy="288040"/>
            <a:chOff x="308328" y="4722112"/>
            <a:chExt cx="9324622" cy="288040"/>
          </a:xfrm>
        </p:grpSpPr>
        <p:sp>
          <p:nvSpPr>
            <p:cNvPr id="16" name="자유형 15"/>
            <p:cNvSpPr/>
            <p:nvPr/>
          </p:nvSpPr>
          <p:spPr bwMode="auto">
            <a:xfrm flipV="1">
              <a:off x="308328" y="4722112"/>
              <a:ext cx="397512" cy="288000"/>
            </a:xfrm>
            <a:custGeom>
              <a:avLst/>
              <a:gdLst>
                <a:gd name="connsiteX0" fmla="*/ 0 w 360000"/>
                <a:gd name="connsiteY0" fmla="*/ 288000 h 288000"/>
                <a:gd name="connsiteX1" fmla="*/ 288000 w 360000"/>
                <a:gd name="connsiteY1" fmla="*/ 288000 h 288000"/>
                <a:gd name="connsiteX2" fmla="*/ 360000 w 360000"/>
                <a:gd name="connsiteY2" fmla="*/ 288000 h 288000"/>
                <a:gd name="connsiteX3" fmla="*/ 288000 w 360000"/>
                <a:gd name="connsiteY3" fmla="*/ 0 h 288000"/>
                <a:gd name="connsiteX4" fmla="*/ 0 w 360000"/>
                <a:gd name="connsiteY4" fmla="*/ 0 h 288000"/>
                <a:gd name="connsiteX0" fmla="*/ 0 w 388575"/>
                <a:gd name="connsiteY0" fmla="*/ 288000 h 288000"/>
                <a:gd name="connsiteX1" fmla="*/ 288000 w 388575"/>
                <a:gd name="connsiteY1" fmla="*/ 288000 h 288000"/>
                <a:gd name="connsiteX2" fmla="*/ 388575 w 388575"/>
                <a:gd name="connsiteY2" fmla="*/ 285619 h 288000"/>
                <a:gd name="connsiteX3" fmla="*/ 288000 w 388575"/>
                <a:gd name="connsiteY3" fmla="*/ 0 h 288000"/>
                <a:gd name="connsiteX4" fmla="*/ 0 w 388575"/>
                <a:gd name="connsiteY4" fmla="*/ 0 h 288000"/>
                <a:gd name="connsiteX5" fmla="*/ 0 w 388575"/>
                <a:gd name="connsiteY5" fmla="*/ 288000 h 2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575" h="288000">
                  <a:moveTo>
                    <a:pt x="0" y="288000"/>
                  </a:moveTo>
                  <a:lnTo>
                    <a:pt x="288000" y="288000"/>
                  </a:lnTo>
                  <a:lnTo>
                    <a:pt x="388575" y="285619"/>
                  </a:lnTo>
                  <a:lnTo>
                    <a:pt x="288000" y="0"/>
                  </a:lnTo>
                  <a:lnTo>
                    <a:pt x="0" y="0"/>
                  </a:lnTo>
                  <a:lnTo>
                    <a:pt x="0" y="28800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/>
          </p:spPr>
          <p:txBody>
            <a:bodyPr vert="wordArtVertRtl" lIns="0" tIns="0" rIns="0" bIns="0" rtlCol="0" anchor="ctr"/>
            <a:lstStyle/>
            <a:p>
              <a:pPr algn="ctr" eaLnBrk="0" latinLnBrk="0" hangingPunct="0"/>
              <a:endParaRPr lang="ko-KR" altLang="en-US" sz="12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자유형 16"/>
            <p:cNvSpPr/>
            <p:nvPr/>
          </p:nvSpPr>
          <p:spPr bwMode="auto">
            <a:xfrm>
              <a:off x="676658" y="4722112"/>
              <a:ext cx="4198332" cy="288040"/>
            </a:xfrm>
            <a:custGeom>
              <a:avLst/>
              <a:gdLst>
                <a:gd name="connsiteX0" fmla="*/ 72000 w 2879700"/>
                <a:gd name="connsiteY0" fmla="*/ 0 h 288040"/>
                <a:gd name="connsiteX1" fmla="*/ 72000 w 2879700"/>
                <a:gd name="connsiteY1" fmla="*/ 40 h 288040"/>
                <a:gd name="connsiteX2" fmla="*/ 2879700 w 2879700"/>
                <a:gd name="connsiteY2" fmla="*/ 40 h 288040"/>
                <a:gd name="connsiteX3" fmla="*/ 2879700 w 2879700"/>
                <a:gd name="connsiteY3" fmla="*/ 288040 h 288040"/>
                <a:gd name="connsiteX4" fmla="*/ 71950 w 2879700"/>
                <a:gd name="connsiteY4" fmla="*/ 288040 h 288040"/>
                <a:gd name="connsiteX5" fmla="*/ 71950 w 2879700"/>
                <a:gd name="connsiteY5" fmla="*/ 288000 h 288040"/>
                <a:gd name="connsiteX6" fmla="*/ 0 w 2879700"/>
                <a:gd name="connsiteY6" fmla="*/ 288000 h 288040"/>
                <a:gd name="connsiteX7" fmla="*/ 71950 w 2879700"/>
                <a:gd name="connsiteY7" fmla="*/ 200 h 288040"/>
                <a:gd name="connsiteX8" fmla="*/ 71950 w 2879700"/>
                <a:gd name="connsiteY8" fmla="*/ 40 h 288040"/>
                <a:gd name="connsiteX9" fmla="*/ 71990 w 2879700"/>
                <a:gd name="connsiteY9" fmla="*/ 40 h 28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700" h="288040">
                  <a:moveTo>
                    <a:pt x="72000" y="0"/>
                  </a:moveTo>
                  <a:lnTo>
                    <a:pt x="72000" y="40"/>
                  </a:lnTo>
                  <a:lnTo>
                    <a:pt x="2879700" y="40"/>
                  </a:lnTo>
                  <a:lnTo>
                    <a:pt x="2879700" y="288040"/>
                  </a:lnTo>
                  <a:lnTo>
                    <a:pt x="71950" y="288040"/>
                  </a:lnTo>
                  <a:lnTo>
                    <a:pt x="71950" y="288000"/>
                  </a:lnTo>
                  <a:lnTo>
                    <a:pt x="0" y="288000"/>
                  </a:lnTo>
                  <a:lnTo>
                    <a:pt x="71950" y="200"/>
                  </a:lnTo>
                  <a:lnTo>
                    <a:pt x="71950" y="40"/>
                  </a:lnTo>
                  <a:lnTo>
                    <a:pt x="71990" y="4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lIns="144000" tIns="0" rIns="0" bIns="0" rtlCol="0" anchor="ctr"/>
            <a:lstStyle/>
            <a:p>
              <a:pPr eaLnBrk="0" latinLnBrk="0" hangingPunct="0">
                <a:lnSpc>
                  <a:spcPct val="100000"/>
                </a:lnSpc>
                <a:buClrTx/>
                <a:buFontTx/>
                <a:buNone/>
              </a:pPr>
              <a:r>
                <a:rPr lang="ko-KR" altLang="en-US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기술개발</a:t>
              </a:r>
              <a:r>
                <a:rPr lang="en-US" altLang="ko-KR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(or</a:t>
              </a:r>
              <a:r>
                <a:rPr lang="ko-KR" altLang="en-US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 적용</a:t>
              </a:r>
              <a:r>
                <a:rPr lang="en-US" altLang="ko-KR" sz="14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r>
                <a:rPr lang="ko-KR" altLang="en-US" sz="1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latin typeface="맑은 고딕" panose="020B0503020000020004" pitchFamily="50" charset="-127"/>
                  <a:ea typeface="맑은 고딕" panose="020B0503020000020004" pitchFamily="50" charset="-127"/>
                </a:rPr>
                <a:t> 추진 일정</a:t>
              </a:r>
              <a:endParaRPr lang="ko-KR" altLang="en-US" sz="1400" dirty="0">
                <a:ln>
                  <a:solidFill>
                    <a:prstClr val="white">
                      <a:alpha val="0"/>
                    </a:prst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322080" y="4722112"/>
              <a:ext cx="294665" cy="2880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rtlCol="0" anchor="ctr"/>
            <a:lstStyle/>
            <a:p>
              <a:pPr algn="ctr" eaLnBrk="0" latinLnBrk="0" hangingPunct="0"/>
              <a:r>
                <a:rPr lang="en-US" altLang="ko-KR" sz="14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4874990" y="4722112"/>
              <a:ext cx="4757960" cy="284084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24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lIns="144000" tIns="0" rIns="0" bIns="0" rtlCol="0" anchor="ctr"/>
            <a:lstStyle/>
            <a:p>
              <a:pPr eaLnBrk="0" latinLnBrk="0" hangingPunct="0">
                <a:lnSpc>
                  <a:spcPct val="100000"/>
                </a:lnSpc>
                <a:buClrTx/>
                <a:buFontTx/>
                <a:buNone/>
              </a:pPr>
              <a:endParaRPr lang="ko-KR" altLang="en-US" sz="1400" dirty="0">
                <a:ln>
                  <a:solidFill>
                    <a:prstClr val="white">
                      <a:alpha val="0"/>
                    </a:prst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99930"/>
              </p:ext>
            </p:extLst>
          </p:nvPr>
        </p:nvGraphicFramePr>
        <p:xfrm>
          <a:off x="306681" y="1231356"/>
          <a:ext cx="4566662" cy="3815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394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기술개발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배경</a:t>
                      </a:r>
                      <a:endParaRPr kumimoji="1" lang="ko-KR" altLang="en-US" sz="1100" b="1" kern="120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57879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0" kern="120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94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기술개발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목표</a:t>
                      </a:r>
                      <a:endParaRPr kumimoji="1" lang="ko-KR" altLang="en-US" sz="1100" b="1" kern="120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5787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0" i="0" u="none" strike="noStrike" kern="1200" cap="none" spc="0" normalizeH="0" baseline="0" noProof="0" dirty="0" smtClean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94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기대 효과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및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활용처</a:t>
                      </a:r>
                      <a:endParaRPr kumimoji="1" lang="ko-KR" altLang="en-US" sz="1100" b="1" kern="120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5787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0" kern="120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085090"/>
                  </a:ext>
                </a:extLst>
              </a:tr>
              <a:tr h="47697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소요예산</a:t>
                      </a:r>
                      <a:endParaRPr kumimoji="1" lang="ko-KR" altLang="en-US" sz="1100" b="1" kern="120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5787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en-US" altLang="ko-KR" sz="1000" b="0" kern="120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843808"/>
                  </a:ext>
                </a:extLst>
              </a:tr>
              <a:tr h="47697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소요기간</a:t>
                      </a:r>
                      <a:endParaRPr kumimoji="1" lang="ko-KR" altLang="en-US" sz="1100" b="1" kern="120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87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ko-KR" sz="1000" b="0" kern="120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994395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22868"/>
              </p:ext>
            </p:extLst>
          </p:nvPr>
        </p:nvGraphicFramePr>
        <p:xfrm>
          <a:off x="5066288" y="1226768"/>
          <a:ext cx="4566662" cy="381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192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현재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기술수준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및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맑은 고딕" panose="020B0503020000020004" pitchFamily="50" charset="-127"/>
                          <a:cs typeface="+mn-cs"/>
                        </a:rPr>
                        <a:t>문제점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879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ko-KR" altLang="en-US" sz="1000" b="0" kern="1200" noProof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192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기술 개발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핵심 내용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5787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0" i="0" u="none" strike="noStrike" kern="1200" cap="none" spc="0" normalizeH="0" baseline="0" noProof="0" dirty="0" smtClean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92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기술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100" b="1" kern="120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차별점</a:t>
                      </a:r>
                      <a:endParaRPr kumimoji="1" lang="en-US" altLang="ko-KR" sz="1100" b="1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en-US" altLang="ko-KR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기존기술대비</a:t>
                      </a:r>
                      <a:r>
                        <a:rPr kumimoji="1" lang="en-US" altLang="ko-KR" sz="1100" b="1" kern="120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kumimoji="1" lang="ko-KR" altLang="en-US" sz="1100" b="1" kern="120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57879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0" i="0" u="none" strike="noStrike" kern="1200" cap="none" spc="0" normalizeH="0" baseline="0" noProof="0" dirty="0" smtClean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850214"/>
                  </a:ext>
                </a:extLst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601001"/>
              </p:ext>
            </p:extLst>
          </p:nvPr>
        </p:nvGraphicFramePr>
        <p:xfrm>
          <a:off x="308326" y="5601958"/>
          <a:ext cx="9312536" cy="10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8134">
                  <a:extLst>
                    <a:ext uri="{9D8B030D-6E8A-4147-A177-3AD203B41FA5}">
                      <a16:colId xmlns:a16="http://schemas.microsoft.com/office/drawing/2014/main" val="4203900544"/>
                    </a:ext>
                  </a:extLst>
                </a:gridCol>
                <a:gridCol w="2328134">
                  <a:extLst>
                    <a:ext uri="{9D8B030D-6E8A-4147-A177-3AD203B41FA5}">
                      <a16:colId xmlns:a16="http://schemas.microsoft.com/office/drawing/2014/main" val="52811103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kumimoji="1" lang="en-US" altLang="ko-KR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2022</a:t>
                      </a:r>
                      <a:r>
                        <a:rPr kumimoji="1" lang="ko-KR" altLang="en-US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년</a:t>
                      </a:r>
                      <a:endParaRPr kumimoji="1" lang="ko-KR" altLang="en-US" sz="1000" b="0" kern="120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b="0" kern="120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현대하모니 M" panose="02020603020101020101" pitchFamily="18" charset="-127"/>
                        <a:ea typeface="현대하모니 M" panose="02020603020101020101" pitchFamily="18" charset="-127"/>
                        <a:cs typeface="+mn-cs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r>
                        <a:rPr kumimoji="1" lang="ko-KR" altLang="en-US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분기</a:t>
                      </a:r>
                      <a:endParaRPr kumimoji="1" lang="ko-KR" altLang="en-US" sz="1000" b="0" kern="120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kumimoji="1" lang="ko-KR" altLang="en-US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분기</a:t>
                      </a:r>
                      <a:endParaRPr kumimoji="1" lang="ko-KR" altLang="en-US" sz="1000" b="0" kern="120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r>
                        <a:rPr kumimoji="1" lang="ko-KR" altLang="en-US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분기</a:t>
                      </a:r>
                      <a:endParaRPr kumimoji="1" lang="ko-KR" altLang="en-US" sz="1000" b="0" kern="120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r>
                        <a:rPr kumimoji="1" lang="ko-KR" altLang="en-US" sz="1000" b="0" kern="1200" dirty="0" smtClean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분기</a:t>
                      </a:r>
                      <a:endParaRPr kumimoji="1" lang="ko-KR" altLang="en-US" sz="1000" b="0" kern="120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-7200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kumimoji="1" lang="ko-KR" altLang="en-US" sz="800" b="0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ko-KR" altLang="en-US" sz="800" b="0" i="0" u="none" strike="noStrike" kern="1200" cap="none" spc="0" normalizeH="0" baseline="0" noProof="0" dirty="0" smtClean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ko-KR" altLang="en-US" sz="800" b="0" i="0" u="none" strike="noStrike" kern="1200" cap="none" spc="0" normalizeH="0" baseline="0" noProof="0" dirty="0" smtClean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ko-KR" altLang="en-US" sz="800" b="0" kern="120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smtClean="0"/>
              <a:t>제안서 양식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67956" y="1555725"/>
            <a:ext cx="5111750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 배경 및 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목적에 대해 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설명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579706" y="652481"/>
            <a:ext cx="4067262" cy="111593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공모 제안서 작성 유의사항</a:t>
            </a:r>
            <a:endParaRPr lang="en-US" altLang="ko-KR" sz="10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주제에 대하여 구체적으로 작성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텍스트 나열 지양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제시된 주제에 대해 누락 없이 작성</a:t>
            </a:r>
            <a:endParaRPr lang="en-US" altLang="ko-KR" sz="10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페이지 내외의 제안서 작성</a:t>
            </a:r>
            <a:endParaRPr lang="en-US" altLang="ko-KR" sz="10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 목차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1~3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자유 양식 작성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목차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4~5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은 별첨 양식 활용</a:t>
            </a:r>
            <a:endParaRPr lang="en-US" altLang="ko-KR" sz="10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956" y="2174890"/>
            <a:ext cx="7729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 수준 및 차별성 설명 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1)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기술의 현수준 및 문제점 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spc="0" dirty="0" smtClean="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z="1400" kern="0" spc="0" dirty="0" smtClean="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기술 개발의 핵심 지표 및 내용</a:t>
            </a:r>
            <a:endParaRPr lang="en-US" altLang="ko-KR" sz="1400" kern="0" spc="0" dirty="0" smtClean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3)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 </a:t>
            </a:r>
            <a:r>
              <a:rPr lang="ko-KR" altLang="en-US" sz="1400" kern="0" dirty="0" err="1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개발시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기존 기술 대비 차별성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우수성 어필 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7956" y="3763553"/>
            <a:ext cx="7145824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성과물의 기대효과와 </a:t>
            </a:r>
            <a:r>
              <a:rPr lang="ko-KR" altLang="en-US" sz="1400" kern="0" dirty="0" err="1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활용처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제시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1) </a:t>
            </a:r>
            <a:r>
              <a:rPr lang="ko-KR" altLang="en-US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최종 성과물에 대한 명확한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설명  </a:t>
            </a:r>
            <a:endParaRPr lang="en-US" altLang="ko-KR" sz="1400" kern="0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2)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기대효과와 </a:t>
            </a:r>
            <a:r>
              <a:rPr lang="ko-KR" altLang="en-US" sz="1400" kern="0" dirty="0" err="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활용처</a:t>
            </a:r>
            <a:r>
              <a:rPr lang="ko-KR" altLang="en-US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400" kern="0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7956" y="5155206"/>
            <a:ext cx="8873554" cy="39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추진 일정에 대한 세부 스케줄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양식 별첨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67956" y="5836417"/>
            <a:ext cx="8873554" cy="39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 </a:t>
            </a:r>
            <a:r>
              <a:rPr lang="ko-KR" altLang="en-US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 제안 예산에 대하여 개략 근거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양식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별첨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7956" y="980984"/>
            <a:ext cx="5111750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공모 제안서 기본 목차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71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67956" y="807361"/>
            <a:ext cx="8873554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공모 제안서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주제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개발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or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적용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추진 일정에 대한 세부 스케줄 작성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53871"/>
              </p:ext>
            </p:extLst>
          </p:nvPr>
        </p:nvGraphicFramePr>
        <p:xfrm>
          <a:off x="569719" y="1930059"/>
          <a:ext cx="8964618" cy="298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596">
                  <a:extLst>
                    <a:ext uri="{9D8B030D-6E8A-4147-A177-3AD203B41FA5}">
                      <a16:colId xmlns:a16="http://schemas.microsoft.com/office/drawing/2014/main" val="3192872107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3400590081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704410723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2934396845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1820101015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33098948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487638454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1308126677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124376212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1977802615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589054652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4224559733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3403350316"/>
                    </a:ext>
                  </a:extLst>
                </a:gridCol>
                <a:gridCol w="620694">
                  <a:extLst>
                    <a:ext uri="{9D8B030D-6E8A-4147-A177-3AD203B41FA5}">
                      <a16:colId xmlns:a16="http://schemas.microsoft.com/office/drawing/2014/main" val="382159258"/>
                    </a:ext>
                  </a:extLst>
                </a:gridCol>
              </a:tblGrid>
              <a:tr h="645190"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추진 일정</a:t>
                      </a:r>
                      <a:endParaRPr lang="ko-KR" altLang="en-US" sz="1200" b="1" kern="12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908129"/>
                  </a:ext>
                </a:extLst>
              </a:tr>
              <a:tr h="23428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436330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551285" y="1541065"/>
            <a:ext cx="660758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예시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 flipH="1">
            <a:off x="1808871" y="2955740"/>
            <a:ext cx="629106" cy="1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2437977" y="3528399"/>
            <a:ext cx="1228954" cy="1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3037825" y="2955740"/>
            <a:ext cx="1876239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4177965" y="3549515"/>
            <a:ext cx="1916582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6422671" y="3942098"/>
            <a:ext cx="1843431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>
            <a:off x="8004846" y="2994304"/>
            <a:ext cx="1258213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>
            <a:off x="8276124" y="4443662"/>
            <a:ext cx="1258213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819495" y="2955740"/>
            <a:ext cx="607859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100" kern="0" spc="0" dirty="0" err="1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ㅁㅁㅁ</a:t>
            </a:r>
            <a:endParaRPr lang="ko-KR" altLang="en-US" sz="1100" kern="0" spc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852151" y="2955499"/>
            <a:ext cx="607859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100" kern="0" spc="0" dirty="0" err="1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ㅁㅁㅁ</a:t>
            </a:r>
            <a:endParaRPr lang="ko-KR" altLang="en-US" sz="1100" kern="0" spc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040458" y="3949140"/>
            <a:ext cx="607859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100" kern="0" spc="0" dirty="0" err="1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ㅁㅁㅁ</a:t>
            </a:r>
            <a:endParaRPr lang="ko-KR" altLang="en-US" sz="1100" kern="0" spc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31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67956" y="807361"/>
            <a:ext cx="8873554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공모 제안서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주제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개발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or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적용</a:t>
            </a:r>
            <a:r>
              <a:rPr lang="en-US" altLang="ko-KR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 제안 예산에 대하여 개략 근거 기술</a:t>
            </a:r>
            <a:endParaRPr lang="ko-KR" altLang="en-US" sz="1100" kern="0" spc="0" dirty="0"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11467"/>
              </p:ext>
            </p:extLst>
          </p:nvPr>
        </p:nvGraphicFramePr>
        <p:xfrm>
          <a:off x="541727" y="1979256"/>
          <a:ext cx="8964612" cy="4066045"/>
        </p:xfrm>
        <a:graphic>
          <a:graphicData uri="http://schemas.openxmlformats.org/drawingml/2006/table">
            <a:tbl>
              <a:tblPr/>
              <a:tblGrid>
                <a:gridCol w="910272">
                  <a:extLst>
                    <a:ext uri="{9D8B030D-6E8A-4147-A177-3AD203B41FA5}">
                      <a16:colId xmlns:a16="http://schemas.microsoft.com/office/drawing/2014/main" val="3563077597"/>
                    </a:ext>
                  </a:extLst>
                </a:gridCol>
                <a:gridCol w="8054340">
                  <a:extLst>
                    <a:ext uri="{9D8B030D-6E8A-4147-A177-3AD203B41FA5}">
                      <a16:colId xmlns:a16="http://schemas.microsoft.com/office/drawing/2014/main" val="2363903385"/>
                    </a:ext>
                  </a:extLst>
                </a:gridCol>
              </a:tblGrid>
              <a:tr h="4157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2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2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예산 내역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65076"/>
                  </a:ext>
                </a:extLst>
              </a:tr>
              <a:tr h="7300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인건비</a:t>
                      </a: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531581"/>
                  </a:ext>
                </a:extLst>
              </a:tr>
              <a:tr h="7300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장비비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72840"/>
                  </a:ext>
                </a:extLst>
              </a:tr>
              <a:tr h="7300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재료비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52685"/>
                  </a:ext>
                </a:extLst>
              </a:tr>
              <a:tr h="7300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002060"/>
                  </a:ext>
                </a:extLst>
              </a:tr>
              <a:tr h="7300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   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88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16885" y="191835"/>
            <a:ext cx="8872230" cy="95916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0" marR="0" lvl="0" indent="0" algn="ctr" defTabSz="912813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120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「</a:t>
            </a:r>
            <a:r>
              <a:rPr kumimoji="1" lang="en-US" altLang="ko-KR" sz="1600" b="1" i="0" u="none" strike="noStrike" kern="120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2021 </a:t>
            </a:r>
            <a:r>
              <a:rPr kumimoji="1" lang="ko-KR" altLang="en-US" sz="1600" b="1" i="0" u="none" strike="noStrike" kern="120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스마트건설기술 공모전</a:t>
            </a:r>
            <a:r>
              <a:rPr kumimoji="1" lang="en-US" altLang="ko-KR" sz="1600" b="1" i="0" u="none" strike="noStrike" kern="120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kumimoji="1" lang="ko-KR" altLang="en-US" sz="1600" b="1" i="0" u="none" strike="noStrike" kern="120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」</a:t>
            </a:r>
            <a:endParaRPr kumimoji="1" lang="ko-KR" altLang="en-US" sz="1600" b="1" i="0" u="none" strike="noStrike" kern="120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marR="0" lvl="0" indent="0" algn="ctr" defTabSz="912813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개인정보 수집 및 이용 동의서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516885" y="1150995"/>
            <a:ext cx="8872230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현대엔지니어링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주식회사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(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이하 회사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)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가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주최하는 「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2021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스마트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건설기술 공모전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」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(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이하 공모전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)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의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원활한 운영을 위해 최소한의 개인정보를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수집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en-US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및 이용하고자 합니다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.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회사는 아래의 개인정보 수집 및 이용에 관하여 귀하가 동의한 내용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이외의 목적으로는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사용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하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지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않습니다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.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만일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수집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·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이용목적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이나 보유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·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이용기간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변경되는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경우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회사는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귀하의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사전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동의를 구할 예정이며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귀하가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개인정보의 이용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에 대한 동의를 철회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하고자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할 때에는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회사의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개인정보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보호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책임자를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통해 열람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정정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삭제를 요구할 수 있습니다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. 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 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■ 개인정보의 수집 및 이용 목적 </a:t>
            </a:r>
            <a:endParaRPr kumimoji="1" lang="en-US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-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공모전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참가자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확인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및 공지사항 전달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수상자 통보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en-US" sz="1100" b="0" i="0" u="none" strike="noStrike" kern="0" cap="none" spc="0" normalizeH="0" baseline="0" noProof="0" dirty="0" err="1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수상혜택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부여</a:t>
            </a:r>
            <a:endParaRPr kumimoji="1" lang="ko-KR" altLang="ko-KR" sz="1100" b="0" i="0" u="none" strike="noStrike" kern="0" cap="none" spc="0" normalizeH="0" baseline="0" noProof="0" dirty="0" smtClean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■ 수집 및 이용하는 개인정보의 항목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-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성명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소속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연락처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주소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이메일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주소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 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■ 개인정보의 보유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·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이용기간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</a:p>
          <a:p>
            <a:pPr marL="628650" marR="0" lvl="1" indent="-3635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-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제공된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날로부터 </a:t>
            </a:r>
            <a:r>
              <a:rPr kumimoji="1" lang="ko-KR" altLang="en-US" sz="1100" b="0" i="0" u="none" strike="noStrike" kern="0" cap="none" spc="0" normalizeH="0" baseline="0" noProof="0" dirty="0" err="1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우수제안서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선정 및 최종 결과 통보가 완료되어 공모전이 종료되는 날까지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보유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및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이용할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 있으며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종료 후 </a:t>
            </a:r>
            <a:endParaRPr kumimoji="1" lang="en-US" altLang="ko-KR" sz="1100" b="0" i="0" u="none" strike="noStrike" kern="0" cap="none" spc="0" normalizeH="0" baseline="0" noProof="0" dirty="0" smtClean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628650" marR="0" lvl="1" indent="-3635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kern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latin typeface="맑은 고딕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kern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latin typeface="맑은 고딕" pitchFamily="50" charset="-127"/>
                <a:ea typeface="맑은 고딕" panose="020B0503020000020004" pitchFamily="50" charset="-127"/>
              </a:rPr>
              <a:t>    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즉시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파기합니다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.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 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■ 개인정보 수집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·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이용에 동의하지 않을 권리 및 동의하지 않을 경우의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불이익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-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정보주체는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개인정보 수집에 동의를 거부할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있으며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동의하지 않을 경우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공모전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참가가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불가합니다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. 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182563" marR="0" lvl="1" indent="158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  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92075" marR="0" lvl="1" indent="173038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본인은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「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개인정보보호법」 관련 법규에 의거하여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개인정보의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수집 및 이용에 동의합니다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.  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 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( 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동의함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□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    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동의하지 않음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□ )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just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 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                                                                                                                                  2021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년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    </a:t>
            </a:r>
            <a:r>
              <a:rPr kumimoji="1" lang="ko-KR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월 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     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일</a:t>
            </a:r>
            <a:endParaRPr kumimoji="1" lang="en-US" altLang="ko-KR" sz="1100" b="0" i="0" u="none" strike="noStrike" kern="0" cap="none" spc="0" normalizeH="0" baseline="0" noProof="0" dirty="0" smtClean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r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r" defTabSz="912813" rtl="0" eaLnBrk="1" fontAlgn="base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공모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(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대표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)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참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여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자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100" b="0" i="0" u="none" strike="noStrike" kern="0" cap="none" spc="0" normalizeH="0" baseline="0" noProof="0" dirty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:             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          (  </a:t>
            </a:r>
            <a:r>
              <a:rPr kumimoji="1" lang="ko-KR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인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 or   </a:t>
            </a:r>
            <a:r>
              <a:rPr kumimoji="1" lang="ko-KR" altLang="en-US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서명</a:t>
            </a:r>
            <a:r>
              <a:rPr kumimoji="1" lang="en-US" altLang="ko-KR" sz="1100" b="0" i="0" u="none" strike="noStrike" kern="0" cap="none" spc="0" normalizeH="0" baseline="0" noProof="0" dirty="0" smtClean="0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 pitchFamily="50" charset="-127"/>
                <a:ea typeface="맑은 고딕" panose="020B0503020000020004" pitchFamily="50" charset="-127"/>
                <a:cs typeface="+mn-cs"/>
              </a:rPr>
              <a:t>  )</a:t>
            </a:r>
            <a:endParaRPr kumimoji="1" lang="ko-KR" altLang="ko-KR" sz="1100" b="0" i="0" u="none" strike="noStrike" kern="0" cap="none" spc="0" normalizeH="0" baseline="0" noProof="0" dirty="0">
              <a:ln>
                <a:solidFill>
                  <a:prstClr val="black"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맑은 고딕" pitchFamily="50" charset="-127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394924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115654</TotalTime>
  <Words>830</Words>
  <Application>Microsoft Office PowerPoint</Application>
  <PresentationFormat>A4 용지(210x297mm)</PresentationFormat>
  <Paragraphs>228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JBold</vt:lpstr>
      <vt:lpstr>맑은 고딕</vt:lpstr>
      <vt:lpstr>Arial</vt:lpstr>
      <vt:lpstr>Arial Narrow</vt:lpstr>
      <vt:lpstr>Times New Roman</vt:lpstr>
      <vt:lpstr>Wingdings</vt:lpstr>
      <vt:lpstr>디자인 사용자 지정</vt:lpstr>
      <vt:lpstr>공모 제안서 양식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HMC</dc:creator>
  <cp:lastModifiedBy>박진한(JINHAN PARK)</cp:lastModifiedBy>
  <cp:revision>5532</cp:revision>
  <cp:lastPrinted>2021-08-04T07:52:01Z</cp:lastPrinted>
  <dcterms:created xsi:type="dcterms:W3CDTF">2009-08-25T08:12:15Z</dcterms:created>
  <dcterms:modified xsi:type="dcterms:W3CDTF">2021-08-17T23:14:11Z</dcterms:modified>
</cp:coreProperties>
</file>