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8" r:id="rId2"/>
  </p:sldMasterIdLst>
  <p:notesMasterIdLst>
    <p:notesMasterId r:id="rId7"/>
  </p:notesMasterIdLst>
  <p:handoutMasterIdLst>
    <p:handoutMasterId r:id="rId8"/>
  </p:handoutMasterIdLst>
  <p:sldIdLst>
    <p:sldId id="426" r:id="rId3"/>
    <p:sldId id="427" r:id="rId4"/>
    <p:sldId id="432" r:id="rId5"/>
    <p:sldId id="433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표지" id="{7D90C89C-8C47-47F5-BA7D-6F17E6E04200}">
          <p14:sldIdLst>
            <p14:sldId id="426"/>
            <p14:sldId id="427"/>
            <p14:sldId id="432"/>
            <p14:sldId id="4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F9FD"/>
    <a:srgbClr val="C2D7E4"/>
    <a:srgbClr val="FFFFFF"/>
    <a:srgbClr val="57457B"/>
    <a:srgbClr val="660066"/>
    <a:srgbClr val="CC0099"/>
    <a:srgbClr val="000000"/>
    <a:srgbClr val="3333FF"/>
    <a:srgbClr val="F5F5F5"/>
    <a:srgbClr val="C4B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8" autoAdjust="0"/>
    <p:restoredTop sz="95494" autoAdjust="0"/>
  </p:normalViewPr>
  <p:slideViewPr>
    <p:cSldViewPr snapToGrid="0">
      <p:cViewPr varScale="1">
        <p:scale>
          <a:sx n="114" d="100"/>
          <a:sy n="114" d="100"/>
        </p:scale>
        <p:origin x="16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0"/>
    </p:cViewPr>
  </p:sorterViewPr>
  <p:notesViewPr>
    <p:cSldViewPr snapToGrid="0">
      <p:cViewPr varScale="1">
        <p:scale>
          <a:sx n="78" d="100"/>
          <a:sy n="78" d="100"/>
        </p:scale>
        <p:origin x="33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1CFC0-E1BE-4BA0-A3B0-4853825F3461}" type="datetimeFigureOut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BF7B6-8D3B-4596-B4CC-C92C160283F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42124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B7B34-554A-4A1A-AD92-79BF632A9083}" type="datetimeFigureOut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4950B-5B7B-4C46-AE54-9AC4390A6B8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489225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12313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7546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487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2151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9EBF-CFEE-4800-AD40-CD9A41D9F8F8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90DE-5BDE-4B0A-8B6F-85EDB13B06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180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9EBF-CFEE-4800-AD40-CD9A41D9F8F8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90DE-5BDE-4B0A-8B6F-85EDB13B06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277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9EBF-CFEE-4800-AD40-CD9A41D9F8F8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90DE-5BDE-4B0A-8B6F-85EDB13B06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5418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D0A0-BD97-4460-A9DF-5F79F9A4986C}" type="datetime1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9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D2FF-F824-495D-A140-051A93553E5A}" type="datetime1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 </a:t>
            </a:r>
            <a:fld id="{029F7436-4A86-45DF-BA25-84C1FAFAFC1D}" type="slidenum">
              <a:rPr lang="ko-KR" altLang="en-US" sz="1200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r>
              <a:rPr lang="ko-KR" altLang="en-US" sz="120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</a:t>
            </a:r>
            <a:endParaRPr lang="ko-KR" alt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921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BF33-823F-4D57-A56F-C239978D4252}" type="datetime1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 </a:t>
            </a:r>
            <a:fld id="{029F7436-4A86-45DF-BA25-84C1FAFAFC1D}" type="slidenum">
              <a:rPr lang="ko-KR" altLang="en-US" sz="1200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r>
              <a:rPr lang="ko-KR" altLang="en-US" sz="120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</a:t>
            </a:r>
            <a:endParaRPr lang="ko-KR" alt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66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FC9D-65B2-4A1A-9840-92D8CD5C7D59}" type="datetime1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 </a:t>
            </a:r>
            <a:fld id="{029F7436-4A86-45DF-BA25-84C1FAFAFC1D}" type="slidenum">
              <a:rPr lang="ko-KR" altLang="en-US" sz="1200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r>
              <a:rPr lang="ko-KR" altLang="en-US" sz="120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</a:t>
            </a:r>
            <a:endParaRPr lang="ko-KR" alt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95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8818-52BB-4C49-B98D-DC1B949E5ACB}" type="datetime1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 </a:t>
            </a:r>
            <a:fld id="{029F7436-4A86-45DF-BA25-84C1FAFAFC1D}" type="slidenum">
              <a:rPr lang="ko-KR" altLang="en-US" sz="1200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r>
              <a:rPr lang="ko-KR" altLang="en-US" sz="120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</a:t>
            </a:r>
            <a:endParaRPr lang="ko-KR" alt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011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0B6E-5FD9-44C5-A9AA-205D29077EE3}" type="datetime1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 </a:t>
            </a:r>
            <a:fld id="{029F7436-4A86-45DF-BA25-84C1FAFAFC1D}" type="slidenum">
              <a:rPr lang="ko-KR" altLang="en-US" sz="1200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r>
              <a:rPr lang="ko-KR" altLang="en-US" sz="120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</a:t>
            </a:r>
            <a:endParaRPr lang="ko-KR" alt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14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12C5-319F-4D9A-8503-2A3F8C561864}" type="datetime1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 </a:t>
            </a:r>
            <a:fld id="{029F7436-4A86-45DF-BA25-84C1FAFAFC1D}" type="slidenum">
              <a:rPr lang="ko-KR" altLang="en-US" sz="1200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r>
              <a:rPr lang="ko-KR" altLang="en-US" sz="120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</a:t>
            </a:r>
            <a:endParaRPr lang="ko-KR" alt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0108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5610-B043-4107-A01D-6F1E75F2510B}" type="datetime1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 </a:t>
            </a:r>
            <a:fld id="{029F7436-4A86-45DF-BA25-84C1FAFAFC1D}" type="slidenum">
              <a:rPr lang="ko-KR" altLang="en-US" sz="1200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r>
              <a:rPr lang="ko-KR" altLang="en-US" sz="120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</a:t>
            </a:r>
            <a:endParaRPr lang="ko-KR" alt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4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9EBF-CFEE-4800-AD40-CD9A41D9F8F8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90DE-5BDE-4B0A-8B6F-85EDB13B06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57840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EA1B8-B40F-4D68-BDEB-768B96C3F539}" type="datetime1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 </a:t>
            </a:r>
            <a:fld id="{029F7436-4A86-45DF-BA25-84C1FAFAFC1D}" type="slidenum">
              <a:rPr lang="ko-KR" altLang="en-US" sz="1200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r>
              <a:rPr lang="ko-KR" altLang="en-US" sz="120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</a:t>
            </a:r>
            <a:endParaRPr lang="ko-KR" alt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9089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9AA4-DF92-4FDF-BA02-E02FE7D48718}" type="datetime1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 </a:t>
            </a:r>
            <a:fld id="{029F7436-4A86-45DF-BA25-84C1FAFAFC1D}" type="slidenum">
              <a:rPr lang="ko-KR" altLang="en-US" sz="1200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r>
              <a:rPr lang="ko-KR" altLang="en-US" sz="120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</a:t>
            </a:r>
            <a:endParaRPr lang="ko-KR" alt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951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654A-F496-4972-A3DC-C86E5A586850}" type="datetime1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 </a:t>
            </a:r>
            <a:fld id="{029F7436-4A86-45DF-BA25-84C1FAFAFC1D}" type="slidenum">
              <a:rPr lang="ko-KR" altLang="en-US" sz="1200" smtClean="0">
                <a:solidFill>
                  <a:prstClr val="black">
                    <a:tint val="75000"/>
                  </a:prstClr>
                </a:solidFill>
              </a:rPr>
              <a:pPr algn="ctr">
                <a:defRPr/>
              </a:pPr>
              <a:t>‹#›</a:t>
            </a:fld>
            <a:r>
              <a:rPr lang="ko-KR" altLang="en-US" sz="120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altLang="ko-KR" sz="1200">
                <a:solidFill>
                  <a:prstClr val="black">
                    <a:tint val="75000"/>
                  </a:prstClr>
                </a:solidFill>
              </a:rPr>
              <a:t>-</a:t>
            </a:r>
            <a:endParaRPr lang="ko-KR" altLang="en-US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87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87A4-8274-402C-A751-160E8B4B06CB}" type="datetime1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- </a:t>
            </a:r>
            <a:fld id="{029F7436-4A86-45DF-BA25-84C1FAFAFC1D}" type="slidenum">
              <a:rPr lang="ko-KR" altLang="en-US" smtClean="0"/>
              <a:pPr>
                <a:defRPr/>
              </a:pPr>
              <a:t>‹#›</a:t>
            </a:fld>
            <a:r>
              <a:rPr lang="ko-KR" altLang="en-US"/>
              <a:t> </a:t>
            </a:r>
            <a:r>
              <a:rPr lang="en-US" altLang="ko-KR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20043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87A4-8274-402C-A751-160E8B4B06CB}" type="datetime1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- </a:t>
            </a:r>
            <a:fld id="{029F7436-4A86-45DF-BA25-84C1FAFAFC1D}" type="slidenum">
              <a:rPr lang="ko-KR" altLang="en-US" smtClean="0"/>
              <a:pPr>
                <a:defRPr/>
              </a:pPr>
              <a:t>‹#›</a:t>
            </a:fld>
            <a:r>
              <a:rPr lang="ko-KR" altLang="en-US"/>
              <a:t> </a:t>
            </a:r>
            <a:r>
              <a:rPr lang="en-US" altLang="ko-KR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4280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87A4-8274-402C-A751-160E8B4B06CB}" type="datetime1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- </a:t>
            </a:r>
            <a:fld id="{029F7436-4A86-45DF-BA25-84C1FAFAFC1D}" type="slidenum">
              <a:rPr lang="ko-KR" altLang="en-US" smtClean="0"/>
              <a:pPr>
                <a:defRPr/>
              </a:pPr>
              <a:t>‹#›</a:t>
            </a:fld>
            <a:r>
              <a:rPr lang="ko-KR" altLang="en-US"/>
              <a:t> </a:t>
            </a:r>
            <a:r>
              <a:rPr lang="en-US" altLang="ko-KR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2331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87A4-8274-402C-A751-160E8B4B06CB}" type="datetime1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- </a:t>
            </a:r>
            <a:fld id="{029F7436-4A86-45DF-BA25-84C1FAFAFC1D}" type="slidenum">
              <a:rPr lang="ko-KR" altLang="en-US" smtClean="0"/>
              <a:pPr>
                <a:defRPr/>
              </a:pPr>
              <a:t>‹#›</a:t>
            </a:fld>
            <a:r>
              <a:rPr lang="ko-KR" altLang="en-US"/>
              <a:t> </a:t>
            </a:r>
            <a:r>
              <a:rPr lang="en-US" altLang="ko-KR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613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9EBF-CFEE-4800-AD40-CD9A41D9F8F8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90DE-5BDE-4B0A-8B6F-85EDB13B06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178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9EBF-CFEE-4800-AD40-CD9A41D9F8F8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90DE-5BDE-4B0A-8B6F-85EDB13B06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528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9EBF-CFEE-4800-AD40-CD9A41D9F8F8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90DE-5BDE-4B0A-8B6F-85EDB13B06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1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9EBF-CFEE-4800-AD40-CD9A41D9F8F8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90DE-5BDE-4B0A-8B6F-85EDB13B06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975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9EBF-CFEE-4800-AD40-CD9A41D9F8F8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90DE-5BDE-4B0A-8B6F-85EDB13B06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138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9EBF-CFEE-4800-AD40-CD9A41D9F8F8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90DE-5BDE-4B0A-8B6F-85EDB13B06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169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9EBF-CFEE-4800-AD40-CD9A41D9F8F8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90DE-5BDE-4B0A-8B6F-85EDB13B06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41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B9EBF-CFEE-4800-AD40-CD9A41D9F8F8}" type="datetimeFigureOut">
              <a:rPr lang="ko-KR" altLang="en-US" smtClean="0"/>
              <a:t>2021-09-01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590DE-5BDE-4B0A-8B6F-85EDB13B06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352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E87A4-8274-402C-A751-160E8B4B06CB}" type="datetime1">
              <a:rPr lang="ko-KR" altLang="en-US" smtClean="0"/>
              <a:t>2021-09-01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- </a:t>
            </a:r>
            <a:fld id="{029F7436-4A86-45DF-BA25-84C1FAFAFC1D}" type="slidenum">
              <a:rPr lang="ko-KR" altLang="en-US" smtClean="0"/>
              <a:pPr>
                <a:defRPr/>
              </a:pPr>
              <a:t>‹#›</a:t>
            </a:fld>
            <a:r>
              <a:rPr lang="ko-KR" altLang="en-US"/>
              <a:t> </a:t>
            </a:r>
            <a:r>
              <a:rPr lang="en-US" altLang="ko-KR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578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684" r:id="rId12"/>
    <p:sldLayoutId id="2147483685" r:id="rId13"/>
    <p:sldLayoutId id="2147483686" r:id="rId14"/>
    <p:sldLayoutId id="2147483687" r:id="rId15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dea-stainlesssteel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" y="6132"/>
            <a:ext cx="9144000" cy="571500"/>
          </a:xfrm>
          <a:prstGeom prst="rect">
            <a:avLst/>
          </a:prstGeom>
          <a:pattFill prst="smGrid">
            <a:fgClr>
              <a:srgbClr val="C1D6E5"/>
            </a:fgClr>
            <a:bgClr>
              <a:srgbClr val="CDDEE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4" name="Freeform 6"/>
          <p:cNvSpPr>
            <a:spLocks noEditPoints="1"/>
          </p:cNvSpPr>
          <p:nvPr/>
        </p:nvSpPr>
        <p:spPr bwMode="auto">
          <a:xfrm>
            <a:off x="83948" y="108342"/>
            <a:ext cx="368075" cy="367079"/>
          </a:xfrm>
          <a:custGeom>
            <a:avLst/>
            <a:gdLst>
              <a:gd name="T0" fmla="*/ 1494 w 3321"/>
              <a:gd name="T1" fmla="*/ 2318 h 3312"/>
              <a:gd name="T2" fmla="*/ 1494 w 3321"/>
              <a:gd name="T3" fmla="*/ 1855 h 3312"/>
              <a:gd name="T4" fmla="*/ 1753 w 3321"/>
              <a:gd name="T5" fmla="*/ 3 h 3312"/>
              <a:gd name="T6" fmla="*/ 2027 w 3321"/>
              <a:gd name="T7" fmla="*/ 42 h 3312"/>
              <a:gd name="T8" fmla="*/ 2291 w 3321"/>
              <a:gd name="T9" fmla="*/ 115 h 3312"/>
              <a:gd name="T10" fmla="*/ 1885 w 3321"/>
              <a:gd name="T11" fmla="*/ 349 h 3312"/>
              <a:gd name="T12" fmla="*/ 1661 w 3321"/>
              <a:gd name="T13" fmla="*/ 331 h 3312"/>
              <a:gd name="T14" fmla="*/ 1394 w 3321"/>
              <a:gd name="T15" fmla="*/ 358 h 3312"/>
              <a:gd name="T16" fmla="*/ 1145 w 3321"/>
              <a:gd name="T17" fmla="*/ 437 h 3312"/>
              <a:gd name="T18" fmla="*/ 919 w 3321"/>
              <a:gd name="T19" fmla="*/ 559 h 3312"/>
              <a:gd name="T20" fmla="*/ 723 w 3321"/>
              <a:gd name="T21" fmla="*/ 721 h 3312"/>
              <a:gd name="T22" fmla="*/ 561 w 3321"/>
              <a:gd name="T23" fmla="*/ 916 h 3312"/>
              <a:gd name="T24" fmla="*/ 438 w 3321"/>
              <a:gd name="T25" fmla="*/ 1142 h 3312"/>
              <a:gd name="T26" fmla="*/ 359 w 3321"/>
              <a:gd name="T27" fmla="*/ 1390 h 3312"/>
              <a:gd name="T28" fmla="*/ 332 w 3321"/>
              <a:gd name="T29" fmla="*/ 1656 h 3312"/>
              <a:gd name="T30" fmla="*/ 359 w 3321"/>
              <a:gd name="T31" fmla="*/ 1922 h 3312"/>
              <a:gd name="T32" fmla="*/ 438 w 3321"/>
              <a:gd name="T33" fmla="*/ 2170 h 3312"/>
              <a:gd name="T34" fmla="*/ 561 w 3321"/>
              <a:gd name="T35" fmla="*/ 2396 h 3312"/>
              <a:gd name="T36" fmla="*/ 723 w 3321"/>
              <a:gd name="T37" fmla="*/ 2591 h 3312"/>
              <a:gd name="T38" fmla="*/ 919 w 3321"/>
              <a:gd name="T39" fmla="*/ 2753 h 3312"/>
              <a:gd name="T40" fmla="*/ 1145 w 3321"/>
              <a:gd name="T41" fmla="*/ 2875 h 3312"/>
              <a:gd name="T42" fmla="*/ 1394 w 3321"/>
              <a:gd name="T43" fmla="*/ 2954 h 3312"/>
              <a:gd name="T44" fmla="*/ 1661 w 3321"/>
              <a:gd name="T45" fmla="*/ 2981 h 3312"/>
              <a:gd name="T46" fmla="*/ 1927 w 3321"/>
              <a:gd name="T47" fmla="*/ 2954 h 3312"/>
              <a:gd name="T48" fmla="*/ 2176 w 3321"/>
              <a:gd name="T49" fmla="*/ 2875 h 3312"/>
              <a:gd name="T50" fmla="*/ 2402 w 3321"/>
              <a:gd name="T51" fmla="*/ 2753 h 3312"/>
              <a:gd name="T52" fmla="*/ 2598 w 3321"/>
              <a:gd name="T53" fmla="*/ 2591 h 3312"/>
              <a:gd name="T54" fmla="*/ 2760 w 3321"/>
              <a:gd name="T55" fmla="*/ 2396 h 3312"/>
              <a:gd name="T56" fmla="*/ 2883 w 3321"/>
              <a:gd name="T57" fmla="*/ 2170 h 3312"/>
              <a:gd name="T58" fmla="*/ 2962 w 3321"/>
              <a:gd name="T59" fmla="*/ 1922 h 3312"/>
              <a:gd name="T60" fmla="*/ 2989 w 3321"/>
              <a:gd name="T61" fmla="*/ 1656 h 3312"/>
              <a:gd name="T62" fmla="*/ 3309 w 3321"/>
              <a:gd name="T63" fmla="*/ 1856 h 3312"/>
              <a:gd name="T64" fmla="*/ 3248 w 3321"/>
              <a:gd name="T65" fmla="*/ 2141 h 3312"/>
              <a:gd name="T66" fmla="*/ 3139 w 3321"/>
              <a:gd name="T67" fmla="*/ 2407 h 3312"/>
              <a:gd name="T68" fmla="*/ 2988 w 3321"/>
              <a:gd name="T69" fmla="*/ 2648 h 3312"/>
              <a:gd name="T70" fmla="*/ 2799 w 3321"/>
              <a:gd name="T71" fmla="*/ 2858 h 3312"/>
              <a:gd name="T72" fmla="*/ 2577 w 3321"/>
              <a:gd name="T73" fmla="*/ 3035 h 3312"/>
              <a:gd name="T74" fmla="*/ 2327 w 3321"/>
              <a:gd name="T75" fmla="*/ 3171 h 3312"/>
              <a:gd name="T76" fmla="*/ 2053 w 3321"/>
              <a:gd name="T77" fmla="*/ 3265 h 3312"/>
              <a:gd name="T78" fmla="*/ 1761 w 3321"/>
              <a:gd name="T79" fmla="*/ 3309 h 3312"/>
              <a:gd name="T80" fmla="*/ 1460 w 3321"/>
              <a:gd name="T81" fmla="*/ 3300 h 3312"/>
              <a:gd name="T82" fmla="*/ 1174 w 3321"/>
              <a:gd name="T83" fmla="*/ 3239 h 3312"/>
              <a:gd name="T84" fmla="*/ 908 w 3321"/>
              <a:gd name="T85" fmla="*/ 3130 h 3312"/>
              <a:gd name="T86" fmla="*/ 666 w 3321"/>
              <a:gd name="T87" fmla="*/ 2980 h 3312"/>
              <a:gd name="T88" fmla="*/ 455 w 3321"/>
              <a:gd name="T89" fmla="*/ 2791 h 3312"/>
              <a:gd name="T90" fmla="*/ 278 w 3321"/>
              <a:gd name="T91" fmla="*/ 2570 h 3312"/>
              <a:gd name="T92" fmla="*/ 141 w 3321"/>
              <a:gd name="T93" fmla="*/ 2320 h 3312"/>
              <a:gd name="T94" fmla="*/ 47 w 3321"/>
              <a:gd name="T95" fmla="*/ 2047 h 3312"/>
              <a:gd name="T96" fmla="*/ 3 w 3321"/>
              <a:gd name="T97" fmla="*/ 1756 h 3312"/>
              <a:gd name="T98" fmla="*/ 12 w 3321"/>
              <a:gd name="T99" fmla="*/ 1456 h 3312"/>
              <a:gd name="T100" fmla="*/ 73 w 3321"/>
              <a:gd name="T101" fmla="*/ 1171 h 3312"/>
              <a:gd name="T102" fmla="*/ 182 w 3321"/>
              <a:gd name="T103" fmla="*/ 905 h 3312"/>
              <a:gd name="T104" fmla="*/ 333 w 3321"/>
              <a:gd name="T105" fmla="*/ 664 h 3312"/>
              <a:gd name="T106" fmla="*/ 522 w 3321"/>
              <a:gd name="T107" fmla="*/ 454 h 3312"/>
              <a:gd name="T108" fmla="*/ 744 w 3321"/>
              <a:gd name="T109" fmla="*/ 277 h 3312"/>
              <a:gd name="T110" fmla="*/ 994 w 3321"/>
              <a:gd name="T111" fmla="*/ 141 h 3312"/>
              <a:gd name="T112" fmla="*/ 1268 w 3321"/>
              <a:gd name="T113" fmla="*/ 47 h 3312"/>
              <a:gd name="T114" fmla="*/ 1560 w 3321"/>
              <a:gd name="T115" fmla="*/ 3 h 3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321" h="3312">
                <a:moveTo>
                  <a:pt x="2922" y="431"/>
                </a:moveTo>
                <a:lnTo>
                  <a:pt x="3155" y="662"/>
                </a:lnTo>
                <a:lnTo>
                  <a:pt x="1494" y="2318"/>
                </a:lnTo>
                <a:lnTo>
                  <a:pt x="748" y="1574"/>
                </a:lnTo>
                <a:lnTo>
                  <a:pt x="979" y="1341"/>
                </a:lnTo>
                <a:lnTo>
                  <a:pt x="1494" y="1855"/>
                </a:lnTo>
                <a:lnTo>
                  <a:pt x="2922" y="431"/>
                </a:lnTo>
                <a:close/>
                <a:moveTo>
                  <a:pt x="1661" y="0"/>
                </a:moveTo>
                <a:lnTo>
                  <a:pt x="1753" y="3"/>
                </a:lnTo>
                <a:lnTo>
                  <a:pt x="1845" y="11"/>
                </a:lnTo>
                <a:lnTo>
                  <a:pt x="1936" y="25"/>
                </a:lnTo>
                <a:lnTo>
                  <a:pt x="2027" y="42"/>
                </a:lnTo>
                <a:lnTo>
                  <a:pt x="2116" y="63"/>
                </a:lnTo>
                <a:lnTo>
                  <a:pt x="2205" y="88"/>
                </a:lnTo>
                <a:lnTo>
                  <a:pt x="2291" y="115"/>
                </a:lnTo>
                <a:lnTo>
                  <a:pt x="2026" y="380"/>
                </a:lnTo>
                <a:lnTo>
                  <a:pt x="1956" y="363"/>
                </a:lnTo>
                <a:lnTo>
                  <a:pt x="1885" y="349"/>
                </a:lnTo>
                <a:lnTo>
                  <a:pt x="1813" y="339"/>
                </a:lnTo>
                <a:lnTo>
                  <a:pt x="1738" y="333"/>
                </a:lnTo>
                <a:lnTo>
                  <a:pt x="1661" y="331"/>
                </a:lnTo>
                <a:lnTo>
                  <a:pt x="1570" y="334"/>
                </a:lnTo>
                <a:lnTo>
                  <a:pt x="1481" y="344"/>
                </a:lnTo>
                <a:lnTo>
                  <a:pt x="1394" y="358"/>
                </a:lnTo>
                <a:lnTo>
                  <a:pt x="1308" y="379"/>
                </a:lnTo>
                <a:lnTo>
                  <a:pt x="1226" y="405"/>
                </a:lnTo>
                <a:lnTo>
                  <a:pt x="1145" y="437"/>
                </a:lnTo>
                <a:lnTo>
                  <a:pt x="1067" y="472"/>
                </a:lnTo>
                <a:lnTo>
                  <a:pt x="991" y="513"/>
                </a:lnTo>
                <a:lnTo>
                  <a:pt x="919" y="559"/>
                </a:lnTo>
                <a:lnTo>
                  <a:pt x="850" y="608"/>
                </a:lnTo>
                <a:lnTo>
                  <a:pt x="785" y="662"/>
                </a:lnTo>
                <a:lnTo>
                  <a:pt x="723" y="721"/>
                </a:lnTo>
                <a:lnTo>
                  <a:pt x="664" y="783"/>
                </a:lnTo>
                <a:lnTo>
                  <a:pt x="610" y="848"/>
                </a:lnTo>
                <a:lnTo>
                  <a:pt x="561" y="916"/>
                </a:lnTo>
                <a:lnTo>
                  <a:pt x="514" y="989"/>
                </a:lnTo>
                <a:lnTo>
                  <a:pt x="473" y="1064"/>
                </a:lnTo>
                <a:lnTo>
                  <a:pt x="438" y="1142"/>
                </a:lnTo>
                <a:lnTo>
                  <a:pt x="407" y="1222"/>
                </a:lnTo>
                <a:lnTo>
                  <a:pt x="380" y="1305"/>
                </a:lnTo>
                <a:lnTo>
                  <a:pt x="359" y="1390"/>
                </a:lnTo>
                <a:lnTo>
                  <a:pt x="345" y="1477"/>
                </a:lnTo>
                <a:lnTo>
                  <a:pt x="335" y="1566"/>
                </a:lnTo>
                <a:lnTo>
                  <a:pt x="332" y="1656"/>
                </a:lnTo>
                <a:lnTo>
                  <a:pt x="335" y="1746"/>
                </a:lnTo>
                <a:lnTo>
                  <a:pt x="345" y="1835"/>
                </a:lnTo>
                <a:lnTo>
                  <a:pt x="359" y="1922"/>
                </a:lnTo>
                <a:lnTo>
                  <a:pt x="380" y="2007"/>
                </a:lnTo>
                <a:lnTo>
                  <a:pt x="407" y="2090"/>
                </a:lnTo>
                <a:lnTo>
                  <a:pt x="438" y="2170"/>
                </a:lnTo>
                <a:lnTo>
                  <a:pt x="473" y="2248"/>
                </a:lnTo>
                <a:lnTo>
                  <a:pt x="514" y="2323"/>
                </a:lnTo>
                <a:lnTo>
                  <a:pt x="561" y="2396"/>
                </a:lnTo>
                <a:lnTo>
                  <a:pt x="610" y="2464"/>
                </a:lnTo>
                <a:lnTo>
                  <a:pt x="664" y="2529"/>
                </a:lnTo>
                <a:lnTo>
                  <a:pt x="723" y="2591"/>
                </a:lnTo>
                <a:lnTo>
                  <a:pt x="785" y="2650"/>
                </a:lnTo>
                <a:lnTo>
                  <a:pt x="850" y="2704"/>
                </a:lnTo>
                <a:lnTo>
                  <a:pt x="919" y="2753"/>
                </a:lnTo>
                <a:lnTo>
                  <a:pt x="991" y="2799"/>
                </a:lnTo>
                <a:lnTo>
                  <a:pt x="1067" y="2840"/>
                </a:lnTo>
                <a:lnTo>
                  <a:pt x="1145" y="2875"/>
                </a:lnTo>
                <a:lnTo>
                  <a:pt x="1226" y="2907"/>
                </a:lnTo>
                <a:lnTo>
                  <a:pt x="1308" y="2933"/>
                </a:lnTo>
                <a:lnTo>
                  <a:pt x="1394" y="2954"/>
                </a:lnTo>
                <a:lnTo>
                  <a:pt x="1481" y="2968"/>
                </a:lnTo>
                <a:lnTo>
                  <a:pt x="1570" y="2978"/>
                </a:lnTo>
                <a:lnTo>
                  <a:pt x="1661" y="2981"/>
                </a:lnTo>
                <a:lnTo>
                  <a:pt x="1751" y="2978"/>
                </a:lnTo>
                <a:lnTo>
                  <a:pt x="1840" y="2968"/>
                </a:lnTo>
                <a:lnTo>
                  <a:pt x="1927" y="2954"/>
                </a:lnTo>
                <a:lnTo>
                  <a:pt x="2013" y="2933"/>
                </a:lnTo>
                <a:lnTo>
                  <a:pt x="2095" y="2907"/>
                </a:lnTo>
                <a:lnTo>
                  <a:pt x="2176" y="2875"/>
                </a:lnTo>
                <a:lnTo>
                  <a:pt x="2254" y="2840"/>
                </a:lnTo>
                <a:lnTo>
                  <a:pt x="2330" y="2799"/>
                </a:lnTo>
                <a:lnTo>
                  <a:pt x="2402" y="2753"/>
                </a:lnTo>
                <a:lnTo>
                  <a:pt x="2471" y="2704"/>
                </a:lnTo>
                <a:lnTo>
                  <a:pt x="2536" y="2650"/>
                </a:lnTo>
                <a:lnTo>
                  <a:pt x="2598" y="2591"/>
                </a:lnTo>
                <a:lnTo>
                  <a:pt x="2657" y="2529"/>
                </a:lnTo>
                <a:lnTo>
                  <a:pt x="2711" y="2464"/>
                </a:lnTo>
                <a:lnTo>
                  <a:pt x="2760" y="2396"/>
                </a:lnTo>
                <a:lnTo>
                  <a:pt x="2807" y="2323"/>
                </a:lnTo>
                <a:lnTo>
                  <a:pt x="2848" y="2248"/>
                </a:lnTo>
                <a:lnTo>
                  <a:pt x="2883" y="2170"/>
                </a:lnTo>
                <a:lnTo>
                  <a:pt x="2914" y="2090"/>
                </a:lnTo>
                <a:lnTo>
                  <a:pt x="2941" y="2007"/>
                </a:lnTo>
                <a:lnTo>
                  <a:pt x="2962" y="1922"/>
                </a:lnTo>
                <a:lnTo>
                  <a:pt x="2976" y="1835"/>
                </a:lnTo>
                <a:lnTo>
                  <a:pt x="2986" y="1746"/>
                </a:lnTo>
                <a:lnTo>
                  <a:pt x="2989" y="1656"/>
                </a:lnTo>
                <a:lnTo>
                  <a:pt x="3321" y="1656"/>
                </a:lnTo>
                <a:lnTo>
                  <a:pt x="3318" y="1756"/>
                </a:lnTo>
                <a:lnTo>
                  <a:pt x="3309" y="1856"/>
                </a:lnTo>
                <a:lnTo>
                  <a:pt x="3294" y="1952"/>
                </a:lnTo>
                <a:lnTo>
                  <a:pt x="3274" y="2047"/>
                </a:lnTo>
                <a:lnTo>
                  <a:pt x="3248" y="2141"/>
                </a:lnTo>
                <a:lnTo>
                  <a:pt x="3216" y="2232"/>
                </a:lnTo>
                <a:lnTo>
                  <a:pt x="3180" y="2320"/>
                </a:lnTo>
                <a:lnTo>
                  <a:pt x="3139" y="2407"/>
                </a:lnTo>
                <a:lnTo>
                  <a:pt x="3094" y="2490"/>
                </a:lnTo>
                <a:lnTo>
                  <a:pt x="3043" y="2570"/>
                </a:lnTo>
                <a:lnTo>
                  <a:pt x="2988" y="2648"/>
                </a:lnTo>
                <a:lnTo>
                  <a:pt x="2930" y="2721"/>
                </a:lnTo>
                <a:lnTo>
                  <a:pt x="2866" y="2791"/>
                </a:lnTo>
                <a:lnTo>
                  <a:pt x="2799" y="2858"/>
                </a:lnTo>
                <a:lnTo>
                  <a:pt x="2728" y="2922"/>
                </a:lnTo>
                <a:lnTo>
                  <a:pt x="2655" y="2980"/>
                </a:lnTo>
                <a:lnTo>
                  <a:pt x="2577" y="3035"/>
                </a:lnTo>
                <a:lnTo>
                  <a:pt x="2497" y="3085"/>
                </a:lnTo>
                <a:lnTo>
                  <a:pt x="2413" y="3130"/>
                </a:lnTo>
                <a:lnTo>
                  <a:pt x="2327" y="3171"/>
                </a:lnTo>
                <a:lnTo>
                  <a:pt x="2238" y="3208"/>
                </a:lnTo>
                <a:lnTo>
                  <a:pt x="2147" y="3239"/>
                </a:lnTo>
                <a:lnTo>
                  <a:pt x="2053" y="3265"/>
                </a:lnTo>
                <a:lnTo>
                  <a:pt x="1957" y="3285"/>
                </a:lnTo>
                <a:lnTo>
                  <a:pt x="1861" y="3300"/>
                </a:lnTo>
                <a:lnTo>
                  <a:pt x="1761" y="3309"/>
                </a:lnTo>
                <a:lnTo>
                  <a:pt x="1661" y="3312"/>
                </a:lnTo>
                <a:lnTo>
                  <a:pt x="1560" y="3309"/>
                </a:lnTo>
                <a:lnTo>
                  <a:pt x="1460" y="3300"/>
                </a:lnTo>
                <a:lnTo>
                  <a:pt x="1364" y="3285"/>
                </a:lnTo>
                <a:lnTo>
                  <a:pt x="1268" y="3265"/>
                </a:lnTo>
                <a:lnTo>
                  <a:pt x="1174" y="3239"/>
                </a:lnTo>
                <a:lnTo>
                  <a:pt x="1083" y="3208"/>
                </a:lnTo>
                <a:lnTo>
                  <a:pt x="994" y="3171"/>
                </a:lnTo>
                <a:lnTo>
                  <a:pt x="908" y="3130"/>
                </a:lnTo>
                <a:lnTo>
                  <a:pt x="824" y="3085"/>
                </a:lnTo>
                <a:lnTo>
                  <a:pt x="744" y="3035"/>
                </a:lnTo>
                <a:lnTo>
                  <a:pt x="666" y="2980"/>
                </a:lnTo>
                <a:lnTo>
                  <a:pt x="593" y="2922"/>
                </a:lnTo>
                <a:lnTo>
                  <a:pt x="522" y="2858"/>
                </a:lnTo>
                <a:lnTo>
                  <a:pt x="455" y="2791"/>
                </a:lnTo>
                <a:lnTo>
                  <a:pt x="391" y="2721"/>
                </a:lnTo>
                <a:lnTo>
                  <a:pt x="333" y="2648"/>
                </a:lnTo>
                <a:lnTo>
                  <a:pt x="278" y="2570"/>
                </a:lnTo>
                <a:lnTo>
                  <a:pt x="227" y="2490"/>
                </a:lnTo>
                <a:lnTo>
                  <a:pt x="182" y="2407"/>
                </a:lnTo>
                <a:lnTo>
                  <a:pt x="141" y="2320"/>
                </a:lnTo>
                <a:lnTo>
                  <a:pt x="105" y="2232"/>
                </a:lnTo>
                <a:lnTo>
                  <a:pt x="73" y="2141"/>
                </a:lnTo>
                <a:lnTo>
                  <a:pt x="47" y="2047"/>
                </a:lnTo>
                <a:lnTo>
                  <a:pt x="27" y="1952"/>
                </a:lnTo>
                <a:lnTo>
                  <a:pt x="12" y="1856"/>
                </a:lnTo>
                <a:lnTo>
                  <a:pt x="3" y="1756"/>
                </a:lnTo>
                <a:lnTo>
                  <a:pt x="0" y="1656"/>
                </a:lnTo>
                <a:lnTo>
                  <a:pt x="3" y="1556"/>
                </a:lnTo>
                <a:lnTo>
                  <a:pt x="12" y="1456"/>
                </a:lnTo>
                <a:lnTo>
                  <a:pt x="27" y="1360"/>
                </a:lnTo>
                <a:lnTo>
                  <a:pt x="47" y="1265"/>
                </a:lnTo>
                <a:lnTo>
                  <a:pt x="73" y="1171"/>
                </a:lnTo>
                <a:lnTo>
                  <a:pt x="105" y="1080"/>
                </a:lnTo>
                <a:lnTo>
                  <a:pt x="141" y="992"/>
                </a:lnTo>
                <a:lnTo>
                  <a:pt x="182" y="905"/>
                </a:lnTo>
                <a:lnTo>
                  <a:pt x="227" y="822"/>
                </a:lnTo>
                <a:lnTo>
                  <a:pt x="278" y="742"/>
                </a:lnTo>
                <a:lnTo>
                  <a:pt x="333" y="664"/>
                </a:lnTo>
                <a:lnTo>
                  <a:pt x="391" y="591"/>
                </a:lnTo>
                <a:lnTo>
                  <a:pt x="455" y="521"/>
                </a:lnTo>
                <a:lnTo>
                  <a:pt x="522" y="454"/>
                </a:lnTo>
                <a:lnTo>
                  <a:pt x="593" y="390"/>
                </a:lnTo>
                <a:lnTo>
                  <a:pt x="666" y="332"/>
                </a:lnTo>
                <a:lnTo>
                  <a:pt x="744" y="277"/>
                </a:lnTo>
                <a:lnTo>
                  <a:pt x="824" y="227"/>
                </a:lnTo>
                <a:lnTo>
                  <a:pt x="908" y="182"/>
                </a:lnTo>
                <a:lnTo>
                  <a:pt x="994" y="141"/>
                </a:lnTo>
                <a:lnTo>
                  <a:pt x="1083" y="104"/>
                </a:lnTo>
                <a:lnTo>
                  <a:pt x="1174" y="73"/>
                </a:lnTo>
                <a:lnTo>
                  <a:pt x="1268" y="47"/>
                </a:lnTo>
                <a:lnTo>
                  <a:pt x="1364" y="27"/>
                </a:lnTo>
                <a:lnTo>
                  <a:pt x="1460" y="12"/>
                </a:lnTo>
                <a:lnTo>
                  <a:pt x="1560" y="3"/>
                </a:lnTo>
                <a:lnTo>
                  <a:pt x="1661" y="0"/>
                </a:lnTo>
                <a:close/>
              </a:path>
            </a:pathLst>
          </a:custGeom>
          <a:solidFill>
            <a:srgbClr val="00B0F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600" dirty="0">
              <a:solidFill>
                <a:prstClr val="black"/>
              </a:solidFill>
            </a:endParaRPr>
          </a:p>
        </p:txBody>
      </p:sp>
      <p:sp>
        <p:nvSpPr>
          <p:cNvPr id="74" name="제목 38"/>
          <p:cNvSpPr txBox="1">
            <a:spLocks/>
          </p:cNvSpPr>
          <p:nvPr/>
        </p:nvSpPr>
        <p:spPr bwMode="auto">
          <a:xfrm>
            <a:off x="535969" y="6132"/>
            <a:ext cx="10434771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fontAlgn="base" latinLnBrk="1">
              <a:spcBef>
                <a:spcPct val="0"/>
              </a:spcBef>
              <a:spcAft>
                <a:spcPct val="0"/>
              </a:spcAft>
              <a:defRPr lang="ko-KR" altLang="en-US" sz="2800" b="0" kern="1200" baseline="-25000" dirty="0">
                <a:solidFill>
                  <a:schemeClr val="tx2">
                    <a:lumMod val="50000"/>
                  </a:schemeClr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Arial" pitchFamily="34" charset="0"/>
              </a:defRPr>
            </a:lvl1pPr>
            <a:lvl2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defTabSz="914377" fontAlgn="auto">
              <a:spcAft>
                <a:spcPts val="0"/>
              </a:spcAft>
              <a:defRPr/>
            </a:pPr>
            <a:r>
              <a:rPr lang="ko-KR" altLang="en-US" sz="3200" dirty="0">
                <a:solidFill>
                  <a:srgbClr val="1F497D">
                    <a:lumMod val="50000"/>
                  </a:srgbClr>
                </a:solidFill>
              </a:rPr>
              <a:t>작성 방법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523999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7985" y="1147740"/>
            <a:ext cx="8590789" cy="4001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9033" tIns="54517" rIns="109033" bIns="54517" anchor="ctr"/>
          <a:lstStyle>
            <a:lvl1pPr defTabSz="1090613" eaLnBrk="0" hangingPunct="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defTabSz="1090613" eaLnBrk="0" hangingPunct="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defTabSz="1090613" eaLnBrk="0" hangingPunct="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defTabSz="1090613" eaLnBrk="0" hangingPunct="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defTabSz="1090613" eaLnBrk="0" hangingPunct="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defTabSz="10906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defTabSz="10906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defTabSz="10906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defTabSz="1090613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ts val="300"/>
              </a:spcBef>
            </a:pPr>
            <a:r>
              <a:rPr lang="en-US" altLang="ko-KR" b="0" dirty="0">
                <a:solidFill>
                  <a:srgbClr val="C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Wingdings" panose="05000000000000000000" pitchFamily="2" charset="2"/>
              </a:rPr>
              <a:t></a:t>
            </a:r>
            <a:r>
              <a:rPr lang="en-US" altLang="ko-KR" b="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작성방법</a:t>
            </a:r>
          </a:p>
          <a:p>
            <a:pPr eaLnBrk="1" hangingPunct="1">
              <a:spcBef>
                <a:spcPts val="300"/>
              </a:spcBef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  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디자인 및 구 성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페이지 디자인 및 레이아웃 등은 자유롭게 구성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1" hangingPunct="1">
              <a:spcBef>
                <a:spcPts val="600"/>
              </a:spcBef>
            </a:pPr>
            <a:endParaRPr lang="en-US" altLang="ko-KR" sz="1400" dirty="0">
              <a:solidFill>
                <a:srgbClr val="C0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defTabSz="914377" eaLnBrk="1" hangingPunct="1">
              <a:spcBef>
                <a:spcPts val="300"/>
              </a:spcBef>
            </a:pPr>
            <a:r>
              <a:rPr kumimoji="0" lang="en-US" altLang="ko-KR" b="0" dirty="0">
                <a:solidFill>
                  <a:srgbClr val="C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Wingdings" panose="05000000000000000000" pitchFamily="2" charset="2"/>
              </a:rPr>
              <a:t> </a:t>
            </a:r>
            <a:r>
              <a:rPr kumimoji="0" lang="ko-KR" altLang="en-US" dirty="0">
                <a:latin typeface="나눔고딕" panose="020D0604000000000000" pitchFamily="50" charset="-127"/>
                <a:ea typeface="나눔고딕" panose="020D0604000000000000" pitchFamily="50" charset="-127"/>
                <a:sym typeface="Wingdings" panose="05000000000000000000" pitchFamily="2" charset="2"/>
              </a:rPr>
              <a:t>작성내용</a:t>
            </a:r>
            <a:endParaRPr kumimoji="0"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ko-KR" sz="1400" dirty="0">
                <a:solidFill>
                  <a:srgbClr val="C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작성해야 될 필수 내용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①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캐릭터명 및 설명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②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캐릭터 이미지 기본형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③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캐릭터 이미지 응용형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</a:t>
            </a:r>
          </a:p>
          <a:p>
            <a:pPr defTabSz="914377" eaLnBrk="1" hangingPunct="1">
              <a:spcBef>
                <a:spcPts val="300"/>
              </a:spcBef>
            </a:pPr>
            <a:r>
              <a:rPr kumimoji="0" lang="en-US" altLang="ko-KR" b="0" dirty="0">
                <a:solidFill>
                  <a:srgbClr val="C00000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Wingdings" panose="05000000000000000000" pitchFamily="2" charset="2"/>
              </a:rPr>
              <a:t> </a:t>
            </a:r>
            <a:r>
              <a:rPr kumimoji="0" lang="ko-KR" altLang="en-US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Wingdings" panose="05000000000000000000" pitchFamily="2" charset="2"/>
              </a:rPr>
              <a:t>제출방법</a:t>
            </a:r>
            <a:endParaRPr kumimoji="0" lang="ko-KR" altLang="en-US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defTabSz="914377" eaLnBrk="1" hangingPunct="1">
              <a:spcBef>
                <a:spcPts val="600"/>
              </a:spcBef>
            </a:pPr>
            <a:r>
              <a:rPr kumimoji="0" lang="en-US" altLang="ko-KR" sz="1400" dirty="0">
                <a:solidFill>
                  <a:srgbClr val="C0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</a:t>
            </a:r>
            <a:r>
              <a:rPr kumimoji="0"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- </a:t>
            </a:r>
            <a:r>
              <a:rPr kumimoji="0" lang="ko-KR" altLang="en-US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제출 방법 </a:t>
            </a:r>
            <a:r>
              <a:rPr kumimoji="0"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kumimoji="0" lang="ko-KR" altLang="en-US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공모전 홈페이지 </a:t>
            </a:r>
            <a:r>
              <a:rPr kumimoji="0"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kumimoji="0"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http://www.kimmcontest.com</a:t>
            </a:r>
            <a:r>
              <a:rPr kumimoji="0"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kumimoji="0" lang="ko-KR" altLang="en-US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을 통해 제출</a:t>
            </a:r>
            <a:endParaRPr kumimoji="0" lang="en-US" altLang="ko-KR" sz="1400" dirty="0">
              <a:solidFill>
                <a:prstClr val="black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defTabSz="914377" eaLnBrk="1" hangingPunct="1">
              <a:spcBef>
                <a:spcPts val="600"/>
              </a:spcBef>
            </a:pPr>
            <a:r>
              <a:rPr kumimoji="0"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kumimoji="0" lang="ko-KR" altLang="en-US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파  일  명 </a:t>
            </a:r>
            <a:r>
              <a:rPr kumimoji="0"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kumimoji="0" lang="ko-KR" altLang="en-US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작성자명</a:t>
            </a:r>
            <a:r>
              <a:rPr kumimoji="0" lang="en-US" altLang="ko-KR" sz="1400" dirty="0">
                <a:solidFill>
                  <a:prstClr val="black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.ppt 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6529603" y="824575"/>
            <a:ext cx="2498725" cy="646331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  <a:t>PT</a:t>
            </a:r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자료 작성 시 </a:t>
            </a:r>
            <a:endParaRPr lang="en-US" altLang="ko-KR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eaLnBrk="1" hangingPunct="1"/>
            <a:r>
              <a:rPr lang="ko-KR" altLang="en-US">
                <a:latin typeface="맑은 고딕" panose="020B0503020000020004" pitchFamily="50" charset="-127"/>
                <a:ea typeface="맑은 고딕" panose="020B0503020000020004" pitchFamily="50" charset="-127"/>
              </a:rPr>
              <a:t>본 페이지는 삭제 요망</a:t>
            </a:r>
          </a:p>
        </p:txBody>
      </p:sp>
    </p:spTree>
    <p:extLst>
      <p:ext uri="{BB962C8B-B14F-4D97-AF65-F5344CB8AC3E}">
        <p14:creationId xmlns:p14="http://schemas.microsoft.com/office/powerpoint/2010/main" val="415660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" y="-55903"/>
            <a:ext cx="9144000" cy="571500"/>
          </a:xfrm>
          <a:prstGeom prst="rect">
            <a:avLst/>
          </a:prstGeom>
          <a:pattFill prst="smGrid">
            <a:fgClr>
              <a:srgbClr val="C1D6E5"/>
            </a:fgClr>
            <a:bgClr>
              <a:srgbClr val="CDDEE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4" name="Freeform 6"/>
          <p:cNvSpPr>
            <a:spLocks noEditPoints="1"/>
          </p:cNvSpPr>
          <p:nvPr/>
        </p:nvSpPr>
        <p:spPr bwMode="auto">
          <a:xfrm>
            <a:off x="80864" y="46188"/>
            <a:ext cx="368075" cy="367079"/>
          </a:xfrm>
          <a:custGeom>
            <a:avLst/>
            <a:gdLst>
              <a:gd name="T0" fmla="*/ 1494 w 3321"/>
              <a:gd name="T1" fmla="*/ 2318 h 3312"/>
              <a:gd name="T2" fmla="*/ 1494 w 3321"/>
              <a:gd name="T3" fmla="*/ 1855 h 3312"/>
              <a:gd name="T4" fmla="*/ 1753 w 3321"/>
              <a:gd name="T5" fmla="*/ 3 h 3312"/>
              <a:gd name="T6" fmla="*/ 2027 w 3321"/>
              <a:gd name="T7" fmla="*/ 42 h 3312"/>
              <a:gd name="T8" fmla="*/ 2291 w 3321"/>
              <a:gd name="T9" fmla="*/ 115 h 3312"/>
              <a:gd name="T10" fmla="*/ 1885 w 3321"/>
              <a:gd name="T11" fmla="*/ 349 h 3312"/>
              <a:gd name="T12" fmla="*/ 1661 w 3321"/>
              <a:gd name="T13" fmla="*/ 331 h 3312"/>
              <a:gd name="T14" fmla="*/ 1394 w 3321"/>
              <a:gd name="T15" fmla="*/ 358 h 3312"/>
              <a:gd name="T16" fmla="*/ 1145 w 3321"/>
              <a:gd name="T17" fmla="*/ 437 h 3312"/>
              <a:gd name="T18" fmla="*/ 919 w 3321"/>
              <a:gd name="T19" fmla="*/ 559 h 3312"/>
              <a:gd name="T20" fmla="*/ 723 w 3321"/>
              <a:gd name="T21" fmla="*/ 721 h 3312"/>
              <a:gd name="T22" fmla="*/ 561 w 3321"/>
              <a:gd name="T23" fmla="*/ 916 h 3312"/>
              <a:gd name="T24" fmla="*/ 438 w 3321"/>
              <a:gd name="T25" fmla="*/ 1142 h 3312"/>
              <a:gd name="T26" fmla="*/ 359 w 3321"/>
              <a:gd name="T27" fmla="*/ 1390 h 3312"/>
              <a:gd name="T28" fmla="*/ 332 w 3321"/>
              <a:gd name="T29" fmla="*/ 1656 h 3312"/>
              <a:gd name="T30" fmla="*/ 359 w 3321"/>
              <a:gd name="T31" fmla="*/ 1922 h 3312"/>
              <a:gd name="T32" fmla="*/ 438 w 3321"/>
              <a:gd name="T33" fmla="*/ 2170 h 3312"/>
              <a:gd name="T34" fmla="*/ 561 w 3321"/>
              <a:gd name="T35" fmla="*/ 2396 h 3312"/>
              <a:gd name="T36" fmla="*/ 723 w 3321"/>
              <a:gd name="T37" fmla="*/ 2591 h 3312"/>
              <a:gd name="T38" fmla="*/ 919 w 3321"/>
              <a:gd name="T39" fmla="*/ 2753 h 3312"/>
              <a:gd name="T40" fmla="*/ 1145 w 3321"/>
              <a:gd name="T41" fmla="*/ 2875 h 3312"/>
              <a:gd name="T42" fmla="*/ 1394 w 3321"/>
              <a:gd name="T43" fmla="*/ 2954 h 3312"/>
              <a:gd name="T44" fmla="*/ 1661 w 3321"/>
              <a:gd name="T45" fmla="*/ 2981 h 3312"/>
              <a:gd name="T46" fmla="*/ 1927 w 3321"/>
              <a:gd name="T47" fmla="*/ 2954 h 3312"/>
              <a:gd name="T48" fmla="*/ 2176 w 3321"/>
              <a:gd name="T49" fmla="*/ 2875 h 3312"/>
              <a:gd name="T50" fmla="*/ 2402 w 3321"/>
              <a:gd name="T51" fmla="*/ 2753 h 3312"/>
              <a:gd name="T52" fmla="*/ 2598 w 3321"/>
              <a:gd name="T53" fmla="*/ 2591 h 3312"/>
              <a:gd name="T54" fmla="*/ 2760 w 3321"/>
              <a:gd name="T55" fmla="*/ 2396 h 3312"/>
              <a:gd name="T56" fmla="*/ 2883 w 3321"/>
              <a:gd name="T57" fmla="*/ 2170 h 3312"/>
              <a:gd name="T58" fmla="*/ 2962 w 3321"/>
              <a:gd name="T59" fmla="*/ 1922 h 3312"/>
              <a:gd name="T60" fmla="*/ 2989 w 3321"/>
              <a:gd name="T61" fmla="*/ 1656 h 3312"/>
              <a:gd name="T62" fmla="*/ 3309 w 3321"/>
              <a:gd name="T63" fmla="*/ 1856 h 3312"/>
              <a:gd name="T64" fmla="*/ 3248 w 3321"/>
              <a:gd name="T65" fmla="*/ 2141 h 3312"/>
              <a:gd name="T66" fmla="*/ 3139 w 3321"/>
              <a:gd name="T67" fmla="*/ 2407 h 3312"/>
              <a:gd name="T68" fmla="*/ 2988 w 3321"/>
              <a:gd name="T69" fmla="*/ 2648 h 3312"/>
              <a:gd name="T70" fmla="*/ 2799 w 3321"/>
              <a:gd name="T71" fmla="*/ 2858 h 3312"/>
              <a:gd name="T72" fmla="*/ 2577 w 3321"/>
              <a:gd name="T73" fmla="*/ 3035 h 3312"/>
              <a:gd name="T74" fmla="*/ 2327 w 3321"/>
              <a:gd name="T75" fmla="*/ 3171 h 3312"/>
              <a:gd name="T76" fmla="*/ 2053 w 3321"/>
              <a:gd name="T77" fmla="*/ 3265 h 3312"/>
              <a:gd name="T78" fmla="*/ 1761 w 3321"/>
              <a:gd name="T79" fmla="*/ 3309 h 3312"/>
              <a:gd name="T80" fmla="*/ 1460 w 3321"/>
              <a:gd name="T81" fmla="*/ 3300 h 3312"/>
              <a:gd name="T82" fmla="*/ 1174 w 3321"/>
              <a:gd name="T83" fmla="*/ 3239 h 3312"/>
              <a:gd name="T84" fmla="*/ 908 w 3321"/>
              <a:gd name="T85" fmla="*/ 3130 h 3312"/>
              <a:gd name="T86" fmla="*/ 666 w 3321"/>
              <a:gd name="T87" fmla="*/ 2980 h 3312"/>
              <a:gd name="T88" fmla="*/ 455 w 3321"/>
              <a:gd name="T89" fmla="*/ 2791 h 3312"/>
              <a:gd name="T90" fmla="*/ 278 w 3321"/>
              <a:gd name="T91" fmla="*/ 2570 h 3312"/>
              <a:gd name="T92" fmla="*/ 141 w 3321"/>
              <a:gd name="T93" fmla="*/ 2320 h 3312"/>
              <a:gd name="T94" fmla="*/ 47 w 3321"/>
              <a:gd name="T95" fmla="*/ 2047 h 3312"/>
              <a:gd name="T96" fmla="*/ 3 w 3321"/>
              <a:gd name="T97" fmla="*/ 1756 h 3312"/>
              <a:gd name="T98" fmla="*/ 12 w 3321"/>
              <a:gd name="T99" fmla="*/ 1456 h 3312"/>
              <a:gd name="T100" fmla="*/ 73 w 3321"/>
              <a:gd name="T101" fmla="*/ 1171 h 3312"/>
              <a:gd name="T102" fmla="*/ 182 w 3321"/>
              <a:gd name="T103" fmla="*/ 905 h 3312"/>
              <a:gd name="T104" fmla="*/ 333 w 3321"/>
              <a:gd name="T105" fmla="*/ 664 h 3312"/>
              <a:gd name="T106" fmla="*/ 522 w 3321"/>
              <a:gd name="T107" fmla="*/ 454 h 3312"/>
              <a:gd name="T108" fmla="*/ 744 w 3321"/>
              <a:gd name="T109" fmla="*/ 277 h 3312"/>
              <a:gd name="T110" fmla="*/ 994 w 3321"/>
              <a:gd name="T111" fmla="*/ 141 h 3312"/>
              <a:gd name="T112" fmla="*/ 1268 w 3321"/>
              <a:gd name="T113" fmla="*/ 47 h 3312"/>
              <a:gd name="T114" fmla="*/ 1560 w 3321"/>
              <a:gd name="T115" fmla="*/ 3 h 3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321" h="3312">
                <a:moveTo>
                  <a:pt x="2922" y="431"/>
                </a:moveTo>
                <a:lnTo>
                  <a:pt x="3155" y="662"/>
                </a:lnTo>
                <a:lnTo>
                  <a:pt x="1494" y="2318"/>
                </a:lnTo>
                <a:lnTo>
                  <a:pt x="748" y="1574"/>
                </a:lnTo>
                <a:lnTo>
                  <a:pt x="979" y="1341"/>
                </a:lnTo>
                <a:lnTo>
                  <a:pt x="1494" y="1855"/>
                </a:lnTo>
                <a:lnTo>
                  <a:pt x="2922" y="431"/>
                </a:lnTo>
                <a:close/>
                <a:moveTo>
                  <a:pt x="1661" y="0"/>
                </a:moveTo>
                <a:lnTo>
                  <a:pt x="1753" y="3"/>
                </a:lnTo>
                <a:lnTo>
                  <a:pt x="1845" y="11"/>
                </a:lnTo>
                <a:lnTo>
                  <a:pt x="1936" y="25"/>
                </a:lnTo>
                <a:lnTo>
                  <a:pt x="2027" y="42"/>
                </a:lnTo>
                <a:lnTo>
                  <a:pt x="2116" y="63"/>
                </a:lnTo>
                <a:lnTo>
                  <a:pt x="2205" y="88"/>
                </a:lnTo>
                <a:lnTo>
                  <a:pt x="2291" y="115"/>
                </a:lnTo>
                <a:lnTo>
                  <a:pt x="2026" y="380"/>
                </a:lnTo>
                <a:lnTo>
                  <a:pt x="1956" y="363"/>
                </a:lnTo>
                <a:lnTo>
                  <a:pt x="1885" y="349"/>
                </a:lnTo>
                <a:lnTo>
                  <a:pt x="1813" y="339"/>
                </a:lnTo>
                <a:lnTo>
                  <a:pt x="1738" y="333"/>
                </a:lnTo>
                <a:lnTo>
                  <a:pt x="1661" y="331"/>
                </a:lnTo>
                <a:lnTo>
                  <a:pt x="1570" y="334"/>
                </a:lnTo>
                <a:lnTo>
                  <a:pt x="1481" y="344"/>
                </a:lnTo>
                <a:lnTo>
                  <a:pt x="1394" y="358"/>
                </a:lnTo>
                <a:lnTo>
                  <a:pt x="1308" y="379"/>
                </a:lnTo>
                <a:lnTo>
                  <a:pt x="1226" y="405"/>
                </a:lnTo>
                <a:lnTo>
                  <a:pt x="1145" y="437"/>
                </a:lnTo>
                <a:lnTo>
                  <a:pt x="1067" y="472"/>
                </a:lnTo>
                <a:lnTo>
                  <a:pt x="991" y="513"/>
                </a:lnTo>
                <a:lnTo>
                  <a:pt x="919" y="559"/>
                </a:lnTo>
                <a:lnTo>
                  <a:pt x="850" y="608"/>
                </a:lnTo>
                <a:lnTo>
                  <a:pt x="785" y="662"/>
                </a:lnTo>
                <a:lnTo>
                  <a:pt x="723" y="721"/>
                </a:lnTo>
                <a:lnTo>
                  <a:pt x="664" y="783"/>
                </a:lnTo>
                <a:lnTo>
                  <a:pt x="610" y="848"/>
                </a:lnTo>
                <a:lnTo>
                  <a:pt x="561" y="916"/>
                </a:lnTo>
                <a:lnTo>
                  <a:pt x="514" y="989"/>
                </a:lnTo>
                <a:lnTo>
                  <a:pt x="473" y="1064"/>
                </a:lnTo>
                <a:lnTo>
                  <a:pt x="438" y="1142"/>
                </a:lnTo>
                <a:lnTo>
                  <a:pt x="407" y="1222"/>
                </a:lnTo>
                <a:lnTo>
                  <a:pt x="380" y="1305"/>
                </a:lnTo>
                <a:lnTo>
                  <a:pt x="359" y="1390"/>
                </a:lnTo>
                <a:lnTo>
                  <a:pt x="345" y="1477"/>
                </a:lnTo>
                <a:lnTo>
                  <a:pt x="335" y="1566"/>
                </a:lnTo>
                <a:lnTo>
                  <a:pt x="332" y="1656"/>
                </a:lnTo>
                <a:lnTo>
                  <a:pt x="335" y="1746"/>
                </a:lnTo>
                <a:lnTo>
                  <a:pt x="345" y="1835"/>
                </a:lnTo>
                <a:lnTo>
                  <a:pt x="359" y="1922"/>
                </a:lnTo>
                <a:lnTo>
                  <a:pt x="380" y="2007"/>
                </a:lnTo>
                <a:lnTo>
                  <a:pt x="407" y="2090"/>
                </a:lnTo>
                <a:lnTo>
                  <a:pt x="438" y="2170"/>
                </a:lnTo>
                <a:lnTo>
                  <a:pt x="473" y="2248"/>
                </a:lnTo>
                <a:lnTo>
                  <a:pt x="514" y="2323"/>
                </a:lnTo>
                <a:lnTo>
                  <a:pt x="561" y="2396"/>
                </a:lnTo>
                <a:lnTo>
                  <a:pt x="610" y="2464"/>
                </a:lnTo>
                <a:lnTo>
                  <a:pt x="664" y="2529"/>
                </a:lnTo>
                <a:lnTo>
                  <a:pt x="723" y="2591"/>
                </a:lnTo>
                <a:lnTo>
                  <a:pt x="785" y="2650"/>
                </a:lnTo>
                <a:lnTo>
                  <a:pt x="850" y="2704"/>
                </a:lnTo>
                <a:lnTo>
                  <a:pt x="919" y="2753"/>
                </a:lnTo>
                <a:lnTo>
                  <a:pt x="991" y="2799"/>
                </a:lnTo>
                <a:lnTo>
                  <a:pt x="1067" y="2840"/>
                </a:lnTo>
                <a:lnTo>
                  <a:pt x="1145" y="2875"/>
                </a:lnTo>
                <a:lnTo>
                  <a:pt x="1226" y="2907"/>
                </a:lnTo>
                <a:lnTo>
                  <a:pt x="1308" y="2933"/>
                </a:lnTo>
                <a:lnTo>
                  <a:pt x="1394" y="2954"/>
                </a:lnTo>
                <a:lnTo>
                  <a:pt x="1481" y="2968"/>
                </a:lnTo>
                <a:lnTo>
                  <a:pt x="1570" y="2978"/>
                </a:lnTo>
                <a:lnTo>
                  <a:pt x="1661" y="2981"/>
                </a:lnTo>
                <a:lnTo>
                  <a:pt x="1751" y="2978"/>
                </a:lnTo>
                <a:lnTo>
                  <a:pt x="1840" y="2968"/>
                </a:lnTo>
                <a:lnTo>
                  <a:pt x="1927" y="2954"/>
                </a:lnTo>
                <a:lnTo>
                  <a:pt x="2013" y="2933"/>
                </a:lnTo>
                <a:lnTo>
                  <a:pt x="2095" y="2907"/>
                </a:lnTo>
                <a:lnTo>
                  <a:pt x="2176" y="2875"/>
                </a:lnTo>
                <a:lnTo>
                  <a:pt x="2254" y="2840"/>
                </a:lnTo>
                <a:lnTo>
                  <a:pt x="2330" y="2799"/>
                </a:lnTo>
                <a:lnTo>
                  <a:pt x="2402" y="2753"/>
                </a:lnTo>
                <a:lnTo>
                  <a:pt x="2471" y="2704"/>
                </a:lnTo>
                <a:lnTo>
                  <a:pt x="2536" y="2650"/>
                </a:lnTo>
                <a:lnTo>
                  <a:pt x="2598" y="2591"/>
                </a:lnTo>
                <a:lnTo>
                  <a:pt x="2657" y="2529"/>
                </a:lnTo>
                <a:lnTo>
                  <a:pt x="2711" y="2464"/>
                </a:lnTo>
                <a:lnTo>
                  <a:pt x="2760" y="2396"/>
                </a:lnTo>
                <a:lnTo>
                  <a:pt x="2807" y="2323"/>
                </a:lnTo>
                <a:lnTo>
                  <a:pt x="2848" y="2248"/>
                </a:lnTo>
                <a:lnTo>
                  <a:pt x="2883" y="2170"/>
                </a:lnTo>
                <a:lnTo>
                  <a:pt x="2914" y="2090"/>
                </a:lnTo>
                <a:lnTo>
                  <a:pt x="2941" y="2007"/>
                </a:lnTo>
                <a:lnTo>
                  <a:pt x="2962" y="1922"/>
                </a:lnTo>
                <a:lnTo>
                  <a:pt x="2976" y="1835"/>
                </a:lnTo>
                <a:lnTo>
                  <a:pt x="2986" y="1746"/>
                </a:lnTo>
                <a:lnTo>
                  <a:pt x="2989" y="1656"/>
                </a:lnTo>
                <a:lnTo>
                  <a:pt x="3321" y="1656"/>
                </a:lnTo>
                <a:lnTo>
                  <a:pt x="3318" y="1756"/>
                </a:lnTo>
                <a:lnTo>
                  <a:pt x="3309" y="1856"/>
                </a:lnTo>
                <a:lnTo>
                  <a:pt x="3294" y="1952"/>
                </a:lnTo>
                <a:lnTo>
                  <a:pt x="3274" y="2047"/>
                </a:lnTo>
                <a:lnTo>
                  <a:pt x="3248" y="2141"/>
                </a:lnTo>
                <a:lnTo>
                  <a:pt x="3216" y="2232"/>
                </a:lnTo>
                <a:lnTo>
                  <a:pt x="3180" y="2320"/>
                </a:lnTo>
                <a:lnTo>
                  <a:pt x="3139" y="2407"/>
                </a:lnTo>
                <a:lnTo>
                  <a:pt x="3094" y="2490"/>
                </a:lnTo>
                <a:lnTo>
                  <a:pt x="3043" y="2570"/>
                </a:lnTo>
                <a:lnTo>
                  <a:pt x="2988" y="2648"/>
                </a:lnTo>
                <a:lnTo>
                  <a:pt x="2930" y="2721"/>
                </a:lnTo>
                <a:lnTo>
                  <a:pt x="2866" y="2791"/>
                </a:lnTo>
                <a:lnTo>
                  <a:pt x="2799" y="2858"/>
                </a:lnTo>
                <a:lnTo>
                  <a:pt x="2728" y="2922"/>
                </a:lnTo>
                <a:lnTo>
                  <a:pt x="2655" y="2980"/>
                </a:lnTo>
                <a:lnTo>
                  <a:pt x="2577" y="3035"/>
                </a:lnTo>
                <a:lnTo>
                  <a:pt x="2497" y="3085"/>
                </a:lnTo>
                <a:lnTo>
                  <a:pt x="2413" y="3130"/>
                </a:lnTo>
                <a:lnTo>
                  <a:pt x="2327" y="3171"/>
                </a:lnTo>
                <a:lnTo>
                  <a:pt x="2238" y="3208"/>
                </a:lnTo>
                <a:lnTo>
                  <a:pt x="2147" y="3239"/>
                </a:lnTo>
                <a:lnTo>
                  <a:pt x="2053" y="3265"/>
                </a:lnTo>
                <a:lnTo>
                  <a:pt x="1957" y="3285"/>
                </a:lnTo>
                <a:lnTo>
                  <a:pt x="1861" y="3300"/>
                </a:lnTo>
                <a:lnTo>
                  <a:pt x="1761" y="3309"/>
                </a:lnTo>
                <a:lnTo>
                  <a:pt x="1661" y="3312"/>
                </a:lnTo>
                <a:lnTo>
                  <a:pt x="1560" y="3309"/>
                </a:lnTo>
                <a:lnTo>
                  <a:pt x="1460" y="3300"/>
                </a:lnTo>
                <a:lnTo>
                  <a:pt x="1364" y="3285"/>
                </a:lnTo>
                <a:lnTo>
                  <a:pt x="1268" y="3265"/>
                </a:lnTo>
                <a:lnTo>
                  <a:pt x="1174" y="3239"/>
                </a:lnTo>
                <a:lnTo>
                  <a:pt x="1083" y="3208"/>
                </a:lnTo>
                <a:lnTo>
                  <a:pt x="994" y="3171"/>
                </a:lnTo>
                <a:lnTo>
                  <a:pt x="908" y="3130"/>
                </a:lnTo>
                <a:lnTo>
                  <a:pt x="824" y="3085"/>
                </a:lnTo>
                <a:lnTo>
                  <a:pt x="744" y="3035"/>
                </a:lnTo>
                <a:lnTo>
                  <a:pt x="666" y="2980"/>
                </a:lnTo>
                <a:lnTo>
                  <a:pt x="593" y="2922"/>
                </a:lnTo>
                <a:lnTo>
                  <a:pt x="522" y="2858"/>
                </a:lnTo>
                <a:lnTo>
                  <a:pt x="455" y="2791"/>
                </a:lnTo>
                <a:lnTo>
                  <a:pt x="391" y="2721"/>
                </a:lnTo>
                <a:lnTo>
                  <a:pt x="333" y="2648"/>
                </a:lnTo>
                <a:lnTo>
                  <a:pt x="278" y="2570"/>
                </a:lnTo>
                <a:lnTo>
                  <a:pt x="227" y="2490"/>
                </a:lnTo>
                <a:lnTo>
                  <a:pt x="182" y="2407"/>
                </a:lnTo>
                <a:lnTo>
                  <a:pt x="141" y="2320"/>
                </a:lnTo>
                <a:lnTo>
                  <a:pt x="105" y="2232"/>
                </a:lnTo>
                <a:lnTo>
                  <a:pt x="73" y="2141"/>
                </a:lnTo>
                <a:lnTo>
                  <a:pt x="47" y="2047"/>
                </a:lnTo>
                <a:lnTo>
                  <a:pt x="27" y="1952"/>
                </a:lnTo>
                <a:lnTo>
                  <a:pt x="12" y="1856"/>
                </a:lnTo>
                <a:lnTo>
                  <a:pt x="3" y="1756"/>
                </a:lnTo>
                <a:lnTo>
                  <a:pt x="0" y="1656"/>
                </a:lnTo>
                <a:lnTo>
                  <a:pt x="3" y="1556"/>
                </a:lnTo>
                <a:lnTo>
                  <a:pt x="12" y="1456"/>
                </a:lnTo>
                <a:lnTo>
                  <a:pt x="27" y="1360"/>
                </a:lnTo>
                <a:lnTo>
                  <a:pt x="47" y="1265"/>
                </a:lnTo>
                <a:lnTo>
                  <a:pt x="73" y="1171"/>
                </a:lnTo>
                <a:lnTo>
                  <a:pt x="105" y="1080"/>
                </a:lnTo>
                <a:lnTo>
                  <a:pt x="141" y="992"/>
                </a:lnTo>
                <a:lnTo>
                  <a:pt x="182" y="905"/>
                </a:lnTo>
                <a:lnTo>
                  <a:pt x="227" y="822"/>
                </a:lnTo>
                <a:lnTo>
                  <a:pt x="278" y="742"/>
                </a:lnTo>
                <a:lnTo>
                  <a:pt x="333" y="664"/>
                </a:lnTo>
                <a:lnTo>
                  <a:pt x="391" y="591"/>
                </a:lnTo>
                <a:lnTo>
                  <a:pt x="455" y="521"/>
                </a:lnTo>
                <a:lnTo>
                  <a:pt x="522" y="454"/>
                </a:lnTo>
                <a:lnTo>
                  <a:pt x="593" y="390"/>
                </a:lnTo>
                <a:lnTo>
                  <a:pt x="666" y="332"/>
                </a:lnTo>
                <a:lnTo>
                  <a:pt x="744" y="277"/>
                </a:lnTo>
                <a:lnTo>
                  <a:pt x="824" y="227"/>
                </a:lnTo>
                <a:lnTo>
                  <a:pt x="908" y="182"/>
                </a:lnTo>
                <a:lnTo>
                  <a:pt x="994" y="141"/>
                </a:lnTo>
                <a:lnTo>
                  <a:pt x="1083" y="104"/>
                </a:lnTo>
                <a:lnTo>
                  <a:pt x="1174" y="73"/>
                </a:lnTo>
                <a:lnTo>
                  <a:pt x="1268" y="47"/>
                </a:lnTo>
                <a:lnTo>
                  <a:pt x="1364" y="27"/>
                </a:lnTo>
                <a:lnTo>
                  <a:pt x="1460" y="12"/>
                </a:lnTo>
                <a:lnTo>
                  <a:pt x="1560" y="3"/>
                </a:lnTo>
                <a:lnTo>
                  <a:pt x="1661" y="0"/>
                </a:lnTo>
                <a:close/>
              </a:path>
            </a:pathLst>
          </a:custGeom>
          <a:solidFill>
            <a:srgbClr val="00B0F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600" dirty="0">
              <a:solidFill>
                <a:prstClr val="black"/>
              </a:solidFill>
            </a:endParaRPr>
          </a:p>
        </p:txBody>
      </p:sp>
      <p:sp>
        <p:nvSpPr>
          <p:cNvPr id="74" name="제목 38"/>
          <p:cNvSpPr txBox="1">
            <a:spLocks/>
          </p:cNvSpPr>
          <p:nvPr/>
        </p:nvSpPr>
        <p:spPr bwMode="auto">
          <a:xfrm>
            <a:off x="464992" y="-60605"/>
            <a:ext cx="8117699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fontAlgn="base" latinLnBrk="1">
              <a:spcBef>
                <a:spcPct val="0"/>
              </a:spcBef>
              <a:spcAft>
                <a:spcPct val="0"/>
              </a:spcAft>
              <a:defRPr lang="ko-KR" altLang="en-US" sz="2800" b="0" kern="1200" baseline="-25000" dirty="0">
                <a:solidFill>
                  <a:schemeClr val="tx2">
                    <a:lumMod val="50000"/>
                  </a:schemeClr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Arial" pitchFamily="34" charset="0"/>
              </a:defRPr>
            </a:lvl1pPr>
            <a:lvl2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defTabSz="914377" fontAlgn="auto">
              <a:spcAft>
                <a:spcPts val="0"/>
              </a:spcAft>
              <a:defRPr/>
            </a:pPr>
            <a:r>
              <a:rPr lang="ko-KR" altLang="en-US" sz="3200" dirty="0">
                <a:solidFill>
                  <a:srgbClr val="1F497D">
                    <a:lumMod val="50000"/>
                  </a:srgbClr>
                </a:solidFill>
              </a:rPr>
              <a:t>제안서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523999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57" name="그룹 56"/>
          <p:cNvGrpSpPr/>
          <p:nvPr/>
        </p:nvGrpSpPr>
        <p:grpSpPr>
          <a:xfrm>
            <a:off x="80864" y="841929"/>
            <a:ext cx="8957389" cy="5598187"/>
            <a:chOff x="788308" y="1563262"/>
            <a:chExt cx="4796061" cy="2305810"/>
          </a:xfrm>
        </p:grpSpPr>
        <p:sp>
          <p:nvSpPr>
            <p:cNvPr id="61" name="직사각형 60"/>
            <p:cNvSpPr/>
            <p:nvPr/>
          </p:nvSpPr>
          <p:spPr>
            <a:xfrm>
              <a:off x="788308" y="1563262"/>
              <a:ext cx="4796061" cy="2305810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22789E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 prstMaterial="matte"/>
          </p:spPr>
          <p:txBody>
            <a:bodyPr rtlCol="0" anchor="ctr"/>
            <a:lstStyle/>
            <a:p>
              <a:pPr algn="ctr" defTabSz="914377" latinLnBrk="0">
                <a:defRPr/>
              </a:pPr>
              <a:endParaRPr lang="ko-KR" altLang="en-US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60" name="Rectangle 982"/>
            <p:cNvSpPr>
              <a:spLocks noChangeArrowheads="1"/>
            </p:cNvSpPr>
            <p:nvPr/>
          </p:nvSpPr>
          <p:spPr bwMode="auto">
            <a:xfrm>
              <a:off x="788308" y="1977824"/>
              <a:ext cx="4796061" cy="139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/>
              <a:r>
                <a:rPr lang="ko-KR" altLang="en-US" sz="1600" dirty="0">
                  <a:latin typeface="+mn-ea"/>
                </a:rPr>
                <a:t> </a:t>
              </a:r>
              <a:endParaRPr lang="en-US" altLang="ko-KR" sz="1600" b="1" spc="-100" dirty="0">
                <a:latin typeface="+mn-ea"/>
              </a:endParaRPr>
            </a:p>
          </p:txBody>
        </p:sp>
      </p:grpSp>
      <p:sp>
        <p:nvSpPr>
          <p:cNvPr id="67" name="Rectangle 12"/>
          <p:cNvSpPr>
            <a:spLocks noChangeArrowheads="1"/>
          </p:cNvSpPr>
          <p:nvPr/>
        </p:nvSpPr>
        <p:spPr bwMode="auto">
          <a:xfrm>
            <a:off x="4837584" y="3915994"/>
            <a:ext cx="2648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80864" y="841932"/>
            <a:ext cx="3608260" cy="438139"/>
          </a:xfrm>
          <a:prstGeom prst="roundRect">
            <a:avLst>
              <a:gd name="adj" fmla="val 5073"/>
            </a:avLst>
          </a:prstGeom>
          <a:gradFill flip="none" rotWithShape="1">
            <a:gsLst>
              <a:gs pos="0">
                <a:srgbClr val="993300">
                  <a:tint val="66000"/>
                  <a:satMod val="160000"/>
                </a:srgbClr>
              </a:gs>
              <a:gs pos="50000">
                <a:srgbClr val="993300">
                  <a:tint val="44500"/>
                  <a:satMod val="160000"/>
                </a:srgbClr>
              </a:gs>
              <a:gs pos="100000">
                <a:srgbClr val="99330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r>
              <a:rPr lang="en-US" altLang="ko-KR" b="1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(1) </a:t>
            </a:r>
            <a:r>
              <a:rPr lang="ko-KR" altLang="en-US" b="1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캐릭터명 및 설명</a:t>
            </a:r>
          </a:p>
        </p:txBody>
      </p:sp>
    </p:spTree>
    <p:extLst>
      <p:ext uri="{BB962C8B-B14F-4D97-AF65-F5344CB8AC3E}">
        <p14:creationId xmlns:p14="http://schemas.microsoft.com/office/powerpoint/2010/main" val="325375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" y="-55903"/>
            <a:ext cx="9144000" cy="571500"/>
          </a:xfrm>
          <a:prstGeom prst="rect">
            <a:avLst/>
          </a:prstGeom>
          <a:pattFill prst="smGrid">
            <a:fgClr>
              <a:srgbClr val="C1D6E5"/>
            </a:fgClr>
            <a:bgClr>
              <a:srgbClr val="CDDEE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4" name="Freeform 6"/>
          <p:cNvSpPr>
            <a:spLocks noEditPoints="1"/>
          </p:cNvSpPr>
          <p:nvPr/>
        </p:nvSpPr>
        <p:spPr bwMode="auto">
          <a:xfrm>
            <a:off x="80864" y="46188"/>
            <a:ext cx="368075" cy="367079"/>
          </a:xfrm>
          <a:custGeom>
            <a:avLst/>
            <a:gdLst>
              <a:gd name="T0" fmla="*/ 1494 w 3321"/>
              <a:gd name="T1" fmla="*/ 2318 h 3312"/>
              <a:gd name="T2" fmla="*/ 1494 w 3321"/>
              <a:gd name="T3" fmla="*/ 1855 h 3312"/>
              <a:gd name="T4" fmla="*/ 1753 w 3321"/>
              <a:gd name="T5" fmla="*/ 3 h 3312"/>
              <a:gd name="T6" fmla="*/ 2027 w 3321"/>
              <a:gd name="T7" fmla="*/ 42 h 3312"/>
              <a:gd name="T8" fmla="*/ 2291 w 3321"/>
              <a:gd name="T9" fmla="*/ 115 h 3312"/>
              <a:gd name="T10" fmla="*/ 1885 w 3321"/>
              <a:gd name="T11" fmla="*/ 349 h 3312"/>
              <a:gd name="T12" fmla="*/ 1661 w 3321"/>
              <a:gd name="T13" fmla="*/ 331 h 3312"/>
              <a:gd name="T14" fmla="*/ 1394 w 3321"/>
              <a:gd name="T15" fmla="*/ 358 h 3312"/>
              <a:gd name="T16" fmla="*/ 1145 w 3321"/>
              <a:gd name="T17" fmla="*/ 437 h 3312"/>
              <a:gd name="T18" fmla="*/ 919 w 3321"/>
              <a:gd name="T19" fmla="*/ 559 h 3312"/>
              <a:gd name="T20" fmla="*/ 723 w 3321"/>
              <a:gd name="T21" fmla="*/ 721 h 3312"/>
              <a:gd name="T22" fmla="*/ 561 w 3321"/>
              <a:gd name="T23" fmla="*/ 916 h 3312"/>
              <a:gd name="T24" fmla="*/ 438 w 3321"/>
              <a:gd name="T25" fmla="*/ 1142 h 3312"/>
              <a:gd name="T26" fmla="*/ 359 w 3321"/>
              <a:gd name="T27" fmla="*/ 1390 h 3312"/>
              <a:gd name="T28" fmla="*/ 332 w 3321"/>
              <a:gd name="T29" fmla="*/ 1656 h 3312"/>
              <a:gd name="T30" fmla="*/ 359 w 3321"/>
              <a:gd name="T31" fmla="*/ 1922 h 3312"/>
              <a:gd name="T32" fmla="*/ 438 w 3321"/>
              <a:gd name="T33" fmla="*/ 2170 h 3312"/>
              <a:gd name="T34" fmla="*/ 561 w 3321"/>
              <a:gd name="T35" fmla="*/ 2396 h 3312"/>
              <a:gd name="T36" fmla="*/ 723 w 3321"/>
              <a:gd name="T37" fmla="*/ 2591 h 3312"/>
              <a:gd name="T38" fmla="*/ 919 w 3321"/>
              <a:gd name="T39" fmla="*/ 2753 h 3312"/>
              <a:gd name="T40" fmla="*/ 1145 w 3321"/>
              <a:gd name="T41" fmla="*/ 2875 h 3312"/>
              <a:gd name="T42" fmla="*/ 1394 w 3321"/>
              <a:gd name="T43" fmla="*/ 2954 h 3312"/>
              <a:gd name="T44" fmla="*/ 1661 w 3321"/>
              <a:gd name="T45" fmla="*/ 2981 h 3312"/>
              <a:gd name="T46" fmla="*/ 1927 w 3321"/>
              <a:gd name="T47" fmla="*/ 2954 h 3312"/>
              <a:gd name="T48" fmla="*/ 2176 w 3321"/>
              <a:gd name="T49" fmla="*/ 2875 h 3312"/>
              <a:gd name="T50" fmla="*/ 2402 w 3321"/>
              <a:gd name="T51" fmla="*/ 2753 h 3312"/>
              <a:gd name="T52" fmla="*/ 2598 w 3321"/>
              <a:gd name="T53" fmla="*/ 2591 h 3312"/>
              <a:gd name="T54" fmla="*/ 2760 w 3321"/>
              <a:gd name="T55" fmla="*/ 2396 h 3312"/>
              <a:gd name="T56" fmla="*/ 2883 w 3321"/>
              <a:gd name="T57" fmla="*/ 2170 h 3312"/>
              <a:gd name="T58" fmla="*/ 2962 w 3321"/>
              <a:gd name="T59" fmla="*/ 1922 h 3312"/>
              <a:gd name="T60" fmla="*/ 2989 w 3321"/>
              <a:gd name="T61" fmla="*/ 1656 h 3312"/>
              <a:gd name="T62" fmla="*/ 3309 w 3321"/>
              <a:gd name="T63" fmla="*/ 1856 h 3312"/>
              <a:gd name="T64" fmla="*/ 3248 w 3321"/>
              <a:gd name="T65" fmla="*/ 2141 h 3312"/>
              <a:gd name="T66" fmla="*/ 3139 w 3321"/>
              <a:gd name="T67" fmla="*/ 2407 h 3312"/>
              <a:gd name="T68" fmla="*/ 2988 w 3321"/>
              <a:gd name="T69" fmla="*/ 2648 h 3312"/>
              <a:gd name="T70" fmla="*/ 2799 w 3321"/>
              <a:gd name="T71" fmla="*/ 2858 h 3312"/>
              <a:gd name="T72" fmla="*/ 2577 w 3321"/>
              <a:gd name="T73" fmla="*/ 3035 h 3312"/>
              <a:gd name="T74" fmla="*/ 2327 w 3321"/>
              <a:gd name="T75" fmla="*/ 3171 h 3312"/>
              <a:gd name="T76" fmla="*/ 2053 w 3321"/>
              <a:gd name="T77" fmla="*/ 3265 h 3312"/>
              <a:gd name="T78" fmla="*/ 1761 w 3321"/>
              <a:gd name="T79" fmla="*/ 3309 h 3312"/>
              <a:gd name="T80" fmla="*/ 1460 w 3321"/>
              <a:gd name="T81" fmla="*/ 3300 h 3312"/>
              <a:gd name="T82" fmla="*/ 1174 w 3321"/>
              <a:gd name="T83" fmla="*/ 3239 h 3312"/>
              <a:gd name="T84" fmla="*/ 908 w 3321"/>
              <a:gd name="T85" fmla="*/ 3130 h 3312"/>
              <a:gd name="T86" fmla="*/ 666 w 3321"/>
              <a:gd name="T87" fmla="*/ 2980 h 3312"/>
              <a:gd name="T88" fmla="*/ 455 w 3321"/>
              <a:gd name="T89" fmla="*/ 2791 h 3312"/>
              <a:gd name="T90" fmla="*/ 278 w 3321"/>
              <a:gd name="T91" fmla="*/ 2570 h 3312"/>
              <a:gd name="T92" fmla="*/ 141 w 3321"/>
              <a:gd name="T93" fmla="*/ 2320 h 3312"/>
              <a:gd name="T94" fmla="*/ 47 w 3321"/>
              <a:gd name="T95" fmla="*/ 2047 h 3312"/>
              <a:gd name="T96" fmla="*/ 3 w 3321"/>
              <a:gd name="T97" fmla="*/ 1756 h 3312"/>
              <a:gd name="T98" fmla="*/ 12 w 3321"/>
              <a:gd name="T99" fmla="*/ 1456 h 3312"/>
              <a:gd name="T100" fmla="*/ 73 w 3321"/>
              <a:gd name="T101" fmla="*/ 1171 h 3312"/>
              <a:gd name="T102" fmla="*/ 182 w 3321"/>
              <a:gd name="T103" fmla="*/ 905 h 3312"/>
              <a:gd name="T104" fmla="*/ 333 w 3321"/>
              <a:gd name="T105" fmla="*/ 664 h 3312"/>
              <a:gd name="T106" fmla="*/ 522 w 3321"/>
              <a:gd name="T107" fmla="*/ 454 h 3312"/>
              <a:gd name="T108" fmla="*/ 744 w 3321"/>
              <a:gd name="T109" fmla="*/ 277 h 3312"/>
              <a:gd name="T110" fmla="*/ 994 w 3321"/>
              <a:gd name="T111" fmla="*/ 141 h 3312"/>
              <a:gd name="T112" fmla="*/ 1268 w 3321"/>
              <a:gd name="T113" fmla="*/ 47 h 3312"/>
              <a:gd name="T114" fmla="*/ 1560 w 3321"/>
              <a:gd name="T115" fmla="*/ 3 h 3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321" h="3312">
                <a:moveTo>
                  <a:pt x="2922" y="431"/>
                </a:moveTo>
                <a:lnTo>
                  <a:pt x="3155" y="662"/>
                </a:lnTo>
                <a:lnTo>
                  <a:pt x="1494" y="2318"/>
                </a:lnTo>
                <a:lnTo>
                  <a:pt x="748" y="1574"/>
                </a:lnTo>
                <a:lnTo>
                  <a:pt x="979" y="1341"/>
                </a:lnTo>
                <a:lnTo>
                  <a:pt x="1494" y="1855"/>
                </a:lnTo>
                <a:lnTo>
                  <a:pt x="2922" y="431"/>
                </a:lnTo>
                <a:close/>
                <a:moveTo>
                  <a:pt x="1661" y="0"/>
                </a:moveTo>
                <a:lnTo>
                  <a:pt x="1753" y="3"/>
                </a:lnTo>
                <a:lnTo>
                  <a:pt x="1845" y="11"/>
                </a:lnTo>
                <a:lnTo>
                  <a:pt x="1936" y="25"/>
                </a:lnTo>
                <a:lnTo>
                  <a:pt x="2027" y="42"/>
                </a:lnTo>
                <a:lnTo>
                  <a:pt x="2116" y="63"/>
                </a:lnTo>
                <a:lnTo>
                  <a:pt x="2205" y="88"/>
                </a:lnTo>
                <a:lnTo>
                  <a:pt x="2291" y="115"/>
                </a:lnTo>
                <a:lnTo>
                  <a:pt x="2026" y="380"/>
                </a:lnTo>
                <a:lnTo>
                  <a:pt x="1956" y="363"/>
                </a:lnTo>
                <a:lnTo>
                  <a:pt x="1885" y="349"/>
                </a:lnTo>
                <a:lnTo>
                  <a:pt x="1813" y="339"/>
                </a:lnTo>
                <a:lnTo>
                  <a:pt x="1738" y="333"/>
                </a:lnTo>
                <a:lnTo>
                  <a:pt x="1661" y="331"/>
                </a:lnTo>
                <a:lnTo>
                  <a:pt x="1570" y="334"/>
                </a:lnTo>
                <a:lnTo>
                  <a:pt x="1481" y="344"/>
                </a:lnTo>
                <a:lnTo>
                  <a:pt x="1394" y="358"/>
                </a:lnTo>
                <a:lnTo>
                  <a:pt x="1308" y="379"/>
                </a:lnTo>
                <a:lnTo>
                  <a:pt x="1226" y="405"/>
                </a:lnTo>
                <a:lnTo>
                  <a:pt x="1145" y="437"/>
                </a:lnTo>
                <a:lnTo>
                  <a:pt x="1067" y="472"/>
                </a:lnTo>
                <a:lnTo>
                  <a:pt x="991" y="513"/>
                </a:lnTo>
                <a:lnTo>
                  <a:pt x="919" y="559"/>
                </a:lnTo>
                <a:lnTo>
                  <a:pt x="850" y="608"/>
                </a:lnTo>
                <a:lnTo>
                  <a:pt x="785" y="662"/>
                </a:lnTo>
                <a:lnTo>
                  <a:pt x="723" y="721"/>
                </a:lnTo>
                <a:lnTo>
                  <a:pt x="664" y="783"/>
                </a:lnTo>
                <a:lnTo>
                  <a:pt x="610" y="848"/>
                </a:lnTo>
                <a:lnTo>
                  <a:pt x="561" y="916"/>
                </a:lnTo>
                <a:lnTo>
                  <a:pt x="514" y="989"/>
                </a:lnTo>
                <a:lnTo>
                  <a:pt x="473" y="1064"/>
                </a:lnTo>
                <a:lnTo>
                  <a:pt x="438" y="1142"/>
                </a:lnTo>
                <a:lnTo>
                  <a:pt x="407" y="1222"/>
                </a:lnTo>
                <a:lnTo>
                  <a:pt x="380" y="1305"/>
                </a:lnTo>
                <a:lnTo>
                  <a:pt x="359" y="1390"/>
                </a:lnTo>
                <a:lnTo>
                  <a:pt x="345" y="1477"/>
                </a:lnTo>
                <a:lnTo>
                  <a:pt x="335" y="1566"/>
                </a:lnTo>
                <a:lnTo>
                  <a:pt x="332" y="1656"/>
                </a:lnTo>
                <a:lnTo>
                  <a:pt x="335" y="1746"/>
                </a:lnTo>
                <a:lnTo>
                  <a:pt x="345" y="1835"/>
                </a:lnTo>
                <a:lnTo>
                  <a:pt x="359" y="1922"/>
                </a:lnTo>
                <a:lnTo>
                  <a:pt x="380" y="2007"/>
                </a:lnTo>
                <a:lnTo>
                  <a:pt x="407" y="2090"/>
                </a:lnTo>
                <a:lnTo>
                  <a:pt x="438" y="2170"/>
                </a:lnTo>
                <a:lnTo>
                  <a:pt x="473" y="2248"/>
                </a:lnTo>
                <a:lnTo>
                  <a:pt x="514" y="2323"/>
                </a:lnTo>
                <a:lnTo>
                  <a:pt x="561" y="2396"/>
                </a:lnTo>
                <a:lnTo>
                  <a:pt x="610" y="2464"/>
                </a:lnTo>
                <a:lnTo>
                  <a:pt x="664" y="2529"/>
                </a:lnTo>
                <a:lnTo>
                  <a:pt x="723" y="2591"/>
                </a:lnTo>
                <a:lnTo>
                  <a:pt x="785" y="2650"/>
                </a:lnTo>
                <a:lnTo>
                  <a:pt x="850" y="2704"/>
                </a:lnTo>
                <a:lnTo>
                  <a:pt x="919" y="2753"/>
                </a:lnTo>
                <a:lnTo>
                  <a:pt x="991" y="2799"/>
                </a:lnTo>
                <a:lnTo>
                  <a:pt x="1067" y="2840"/>
                </a:lnTo>
                <a:lnTo>
                  <a:pt x="1145" y="2875"/>
                </a:lnTo>
                <a:lnTo>
                  <a:pt x="1226" y="2907"/>
                </a:lnTo>
                <a:lnTo>
                  <a:pt x="1308" y="2933"/>
                </a:lnTo>
                <a:lnTo>
                  <a:pt x="1394" y="2954"/>
                </a:lnTo>
                <a:lnTo>
                  <a:pt x="1481" y="2968"/>
                </a:lnTo>
                <a:lnTo>
                  <a:pt x="1570" y="2978"/>
                </a:lnTo>
                <a:lnTo>
                  <a:pt x="1661" y="2981"/>
                </a:lnTo>
                <a:lnTo>
                  <a:pt x="1751" y="2978"/>
                </a:lnTo>
                <a:lnTo>
                  <a:pt x="1840" y="2968"/>
                </a:lnTo>
                <a:lnTo>
                  <a:pt x="1927" y="2954"/>
                </a:lnTo>
                <a:lnTo>
                  <a:pt x="2013" y="2933"/>
                </a:lnTo>
                <a:lnTo>
                  <a:pt x="2095" y="2907"/>
                </a:lnTo>
                <a:lnTo>
                  <a:pt x="2176" y="2875"/>
                </a:lnTo>
                <a:lnTo>
                  <a:pt x="2254" y="2840"/>
                </a:lnTo>
                <a:lnTo>
                  <a:pt x="2330" y="2799"/>
                </a:lnTo>
                <a:lnTo>
                  <a:pt x="2402" y="2753"/>
                </a:lnTo>
                <a:lnTo>
                  <a:pt x="2471" y="2704"/>
                </a:lnTo>
                <a:lnTo>
                  <a:pt x="2536" y="2650"/>
                </a:lnTo>
                <a:lnTo>
                  <a:pt x="2598" y="2591"/>
                </a:lnTo>
                <a:lnTo>
                  <a:pt x="2657" y="2529"/>
                </a:lnTo>
                <a:lnTo>
                  <a:pt x="2711" y="2464"/>
                </a:lnTo>
                <a:lnTo>
                  <a:pt x="2760" y="2396"/>
                </a:lnTo>
                <a:lnTo>
                  <a:pt x="2807" y="2323"/>
                </a:lnTo>
                <a:lnTo>
                  <a:pt x="2848" y="2248"/>
                </a:lnTo>
                <a:lnTo>
                  <a:pt x="2883" y="2170"/>
                </a:lnTo>
                <a:lnTo>
                  <a:pt x="2914" y="2090"/>
                </a:lnTo>
                <a:lnTo>
                  <a:pt x="2941" y="2007"/>
                </a:lnTo>
                <a:lnTo>
                  <a:pt x="2962" y="1922"/>
                </a:lnTo>
                <a:lnTo>
                  <a:pt x="2976" y="1835"/>
                </a:lnTo>
                <a:lnTo>
                  <a:pt x="2986" y="1746"/>
                </a:lnTo>
                <a:lnTo>
                  <a:pt x="2989" y="1656"/>
                </a:lnTo>
                <a:lnTo>
                  <a:pt x="3321" y="1656"/>
                </a:lnTo>
                <a:lnTo>
                  <a:pt x="3318" y="1756"/>
                </a:lnTo>
                <a:lnTo>
                  <a:pt x="3309" y="1856"/>
                </a:lnTo>
                <a:lnTo>
                  <a:pt x="3294" y="1952"/>
                </a:lnTo>
                <a:lnTo>
                  <a:pt x="3274" y="2047"/>
                </a:lnTo>
                <a:lnTo>
                  <a:pt x="3248" y="2141"/>
                </a:lnTo>
                <a:lnTo>
                  <a:pt x="3216" y="2232"/>
                </a:lnTo>
                <a:lnTo>
                  <a:pt x="3180" y="2320"/>
                </a:lnTo>
                <a:lnTo>
                  <a:pt x="3139" y="2407"/>
                </a:lnTo>
                <a:lnTo>
                  <a:pt x="3094" y="2490"/>
                </a:lnTo>
                <a:lnTo>
                  <a:pt x="3043" y="2570"/>
                </a:lnTo>
                <a:lnTo>
                  <a:pt x="2988" y="2648"/>
                </a:lnTo>
                <a:lnTo>
                  <a:pt x="2930" y="2721"/>
                </a:lnTo>
                <a:lnTo>
                  <a:pt x="2866" y="2791"/>
                </a:lnTo>
                <a:lnTo>
                  <a:pt x="2799" y="2858"/>
                </a:lnTo>
                <a:lnTo>
                  <a:pt x="2728" y="2922"/>
                </a:lnTo>
                <a:lnTo>
                  <a:pt x="2655" y="2980"/>
                </a:lnTo>
                <a:lnTo>
                  <a:pt x="2577" y="3035"/>
                </a:lnTo>
                <a:lnTo>
                  <a:pt x="2497" y="3085"/>
                </a:lnTo>
                <a:lnTo>
                  <a:pt x="2413" y="3130"/>
                </a:lnTo>
                <a:lnTo>
                  <a:pt x="2327" y="3171"/>
                </a:lnTo>
                <a:lnTo>
                  <a:pt x="2238" y="3208"/>
                </a:lnTo>
                <a:lnTo>
                  <a:pt x="2147" y="3239"/>
                </a:lnTo>
                <a:lnTo>
                  <a:pt x="2053" y="3265"/>
                </a:lnTo>
                <a:lnTo>
                  <a:pt x="1957" y="3285"/>
                </a:lnTo>
                <a:lnTo>
                  <a:pt x="1861" y="3300"/>
                </a:lnTo>
                <a:lnTo>
                  <a:pt x="1761" y="3309"/>
                </a:lnTo>
                <a:lnTo>
                  <a:pt x="1661" y="3312"/>
                </a:lnTo>
                <a:lnTo>
                  <a:pt x="1560" y="3309"/>
                </a:lnTo>
                <a:lnTo>
                  <a:pt x="1460" y="3300"/>
                </a:lnTo>
                <a:lnTo>
                  <a:pt x="1364" y="3285"/>
                </a:lnTo>
                <a:lnTo>
                  <a:pt x="1268" y="3265"/>
                </a:lnTo>
                <a:lnTo>
                  <a:pt x="1174" y="3239"/>
                </a:lnTo>
                <a:lnTo>
                  <a:pt x="1083" y="3208"/>
                </a:lnTo>
                <a:lnTo>
                  <a:pt x="994" y="3171"/>
                </a:lnTo>
                <a:lnTo>
                  <a:pt x="908" y="3130"/>
                </a:lnTo>
                <a:lnTo>
                  <a:pt x="824" y="3085"/>
                </a:lnTo>
                <a:lnTo>
                  <a:pt x="744" y="3035"/>
                </a:lnTo>
                <a:lnTo>
                  <a:pt x="666" y="2980"/>
                </a:lnTo>
                <a:lnTo>
                  <a:pt x="593" y="2922"/>
                </a:lnTo>
                <a:lnTo>
                  <a:pt x="522" y="2858"/>
                </a:lnTo>
                <a:lnTo>
                  <a:pt x="455" y="2791"/>
                </a:lnTo>
                <a:lnTo>
                  <a:pt x="391" y="2721"/>
                </a:lnTo>
                <a:lnTo>
                  <a:pt x="333" y="2648"/>
                </a:lnTo>
                <a:lnTo>
                  <a:pt x="278" y="2570"/>
                </a:lnTo>
                <a:lnTo>
                  <a:pt x="227" y="2490"/>
                </a:lnTo>
                <a:lnTo>
                  <a:pt x="182" y="2407"/>
                </a:lnTo>
                <a:lnTo>
                  <a:pt x="141" y="2320"/>
                </a:lnTo>
                <a:lnTo>
                  <a:pt x="105" y="2232"/>
                </a:lnTo>
                <a:lnTo>
                  <a:pt x="73" y="2141"/>
                </a:lnTo>
                <a:lnTo>
                  <a:pt x="47" y="2047"/>
                </a:lnTo>
                <a:lnTo>
                  <a:pt x="27" y="1952"/>
                </a:lnTo>
                <a:lnTo>
                  <a:pt x="12" y="1856"/>
                </a:lnTo>
                <a:lnTo>
                  <a:pt x="3" y="1756"/>
                </a:lnTo>
                <a:lnTo>
                  <a:pt x="0" y="1656"/>
                </a:lnTo>
                <a:lnTo>
                  <a:pt x="3" y="1556"/>
                </a:lnTo>
                <a:lnTo>
                  <a:pt x="12" y="1456"/>
                </a:lnTo>
                <a:lnTo>
                  <a:pt x="27" y="1360"/>
                </a:lnTo>
                <a:lnTo>
                  <a:pt x="47" y="1265"/>
                </a:lnTo>
                <a:lnTo>
                  <a:pt x="73" y="1171"/>
                </a:lnTo>
                <a:lnTo>
                  <a:pt x="105" y="1080"/>
                </a:lnTo>
                <a:lnTo>
                  <a:pt x="141" y="992"/>
                </a:lnTo>
                <a:lnTo>
                  <a:pt x="182" y="905"/>
                </a:lnTo>
                <a:lnTo>
                  <a:pt x="227" y="822"/>
                </a:lnTo>
                <a:lnTo>
                  <a:pt x="278" y="742"/>
                </a:lnTo>
                <a:lnTo>
                  <a:pt x="333" y="664"/>
                </a:lnTo>
                <a:lnTo>
                  <a:pt x="391" y="591"/>
                </a:lnTo>
                <a:lnTo>
                  <a:pt x="455" y="521"/>
                </a:lnTo>
                <a:lnTo>
                  <a:pt x="522" y="454"/>
                </a:lnTo>
                <a:lnTo>
                  <a:pt x="593" y="390"/>
                </a:lnTo>
                <a:lnTo>
                  <a:pt x="666" y="332"/>
                </a:lnTo>
                <a:lnTo>
                  <a:pt x="744" y="277"/>
                </a:lnTo>
                <a:lnTo>
                  <a:pt x="824" y="227"/>
                </a:lnTo>
                <a:lnTo>
                  <a:pt x="908" y="182"/>
                </a:lnTo>
                <a:lnTo>
                  <a:pt x="994" y="141"/>
                </a:lnTo>
                <a:lnTo>
                  <a:pt x="1083" y="104"/>
                </a:lnTo>
                <a:lnTo>
                  <a:pt x="1174" y="73"/>
                </a:lnTo>
                <a:lnTo>
                  <a:pt x="1268" y="47"/>
                </a:lnTo>
                <a:lnTo>
                  <a:pt x="1364" y="27"/>
                </a:lnTo>
                <a:lnTo>
                  <a:pt x="1460" y="12"/>
                </a:lnTo>
                <a:lnTo>
                  <a:pt x="1560" y="3"/>
                </a:lnTo>
                <a:lnTo>
                  <a:pt x="1661" y="0"/>
                </a:lnTo>
                <a:close/>
              </a:path>
            </a:pathLst>
          </a:custGeom>
          <a:solidFill>
            <a:srgbClr val="00B0F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6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523999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57" name="그룹 56"/>
          <p:cNvGrpSpPr/>
          <p:nvPr/>
        </p:nvGrpSpPr>
        <p:grpSpPr>
          <a:xfrm>
            <a:off x="80864" y="841929"/>
            <a:ext cx="8957389" cy="5598187"/>
            <a:chOff x="788308" y="1563262"/>
            <a:chExt cx="4796061" cy="2305810"/>
          </a:xfrm>
        </p:grpSpPr>
        <p:sp>
          <p:nvSpPr>
            <p:cNvPr id="61" name="직사각형 60"/>
            <p:cNvSpPr/>
            <p:nvPr/>
          </p:nvSpPr>
          <p:spPr>
            <a:xfrm>
              <a:off x="788308" y="1563262"/>
              <a:ext cx="4796061" cy="2305810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22789E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 prstMaterial="matte"/>
          </p:spPr>
          <p:txBody>
            <a:bodyPr rtlCol="0" anchor="ctr"/>
            <a:lstStyle/>
            <a:p>
              <a:pPr algn="ctr" defTabSz="914377" latinLnBrk="0">
                <a:defRPr/>
              </a:pPr>
              <a:endParaRPr lang="ko-KR" altLang="en-US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60" name="Rectangle 982"/>
            <p:cNvSpPr>
              <a:spLocks noChangeArrowheads="1"/>
            </p:cNvSpPr>
            <p:nvPr/>
          </p:nvSpPr>
          <p:spPr bwMode="auto">
            <a:xfrm>
              <a:off x="788308" y="1977824"/>
              <a:ext cx="4796061" cy="139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/>
              <a:r>
                <a:rPr lang="ko-KR" altLang="en-US" sz="1600" dirty="0">
                  <a:latin typeface="+mn-ea"/>
                </a:rPr>
                <a:t> </a:t>
              </a:r>
              <a:endParaRPr lang="en-US" altLang="ko-KR" sz="1600" b="1" spc="-100" dirty="0">
                <a:latin typeface="+mn-ea"/>
              </a:endParaRPr>
            </a:p>
          </p:txBody>
        </p:sp>
      </p:grpSp>
      <p:sp>
        <p:nvSpPr>
          <p:cNvPr id="67" name="Rectangle 12"/>
          <p:cNvSpPr>
            <a:spLocks noChangeArrowheads="1"/>
          </p:cNvSpPr>
          <p:nvPr/>
        </p:nvSpPr>
        <p:spPr bwMode="auto">
          <a:xfrm>
            <a:off x="4837584" y="3915994"/>
            <a:ext cx="2648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80864" y="841929"/>
            <a:ext cx="3608260" cy="438139"/>
          </a:xfrm>
          <a:prstGeom prst="roundRect">
            <a:avLst>
              <a:gd name="adj" fmla="val 5073"/>
            </a:avLst>
          </a:prstGeom>
          <a:gradFill flip="none" rotWithShape="1">
            <a:gsLst>
              <a:gs pos="0">
                <a:srgbClr val="993300">
                  <a:tint val="66000"/>
                  <a:satMod val="160000"/>
                </a:srgbClr>
              </a:gs>
              <a:gs pos="50000">
                <a:srgbClr val="993300">
                  <a:tint val="44500"/>
                  <a:satMod val="160000"/>
                </a:srgbClr>
              </a:gs>
              <a:gs pos="100000">
                <a:srgbClr val="99330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r>
              <a:rPr lang="en-US" altLang="ko-KR" b="1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(2) </a:t>
            </a:r>
            <a:r>
              <a:rPr lang="ko-KR" altLang="en-US" b="1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캐릭터 이미지 </a:t>
            </a:r>
            <a:r>
              <a:rPr lang="en-US" altLang="ko-KR" b="1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(</a:t>
            </a:r>
            <a:r>
              <a:rPr lang="ko-KR" altLang="en-US" b="1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기본형</a:t>
            </a:r>
            <a:r>
              <a:rPr lang="en-US" altLang="ko-KR" b="1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)</a:t>
            </a:r>
            <a:endParaRPr lang="ko-KR" altLang="en-US" b="1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1" name="제목 38">
            <a:extLst>
              <a:ext uri="{FF2B5EF4-FFF2-40B4-BE49-F238E27FC236}">
                <a16:creationId xmlns:a16="http://schemas.microsoft.com/office/drawing/2014/main" id="{D512C4B1-D34C-4059-877E-9C2FA860A7DD}"/>
              </a:ext>
            </a:extLst>
          </p:cNvPr>
          <p:cNvSpPr txBox="1">
            <a:spLocks/>
          </p:cNvSpPr>
          <p:nvPr/>
        </p:nvSpPr>
        <p:spPr bwMode="auto">
          <a:xfrm>
            <a:off x="464992" y="-60605"/>
            <a:ext cx="8117699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fontAlgn="base" latinLnBrk="1">
              <a:spcBef>
                <a:spcPct val="0"/>
              </a:spcBef>
              <a:spcAft>
                <a:spcPct val="0"/>
              </a:spcAft>
              <a:defRPr lang="ko-KR" altLang="en-US" sz="2800" b="0" kern="1200" baseline="-25000" dirty="0">
                <a:solidFill>
                  <a:schemeClr val="tx2">
                    <a:lumMod val="50000"/>
                  </a:schemeClr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Arial" pitchFamily="34" charset="0"/>
              </a:defRPr>
            </a:lvl1pPr>
            <a:lvl2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defTabSz="914377" fontAlgn="auto">
              <a:spcAft>
                <a:spcPts val="0"/>
              </a:spcAft>
              <a:defRPr/>
            </a:pPr>
            <a:r>
              <a:rPr lang="ko-KR" altLang="en-US" sz="3200" dirty="0">
                <a:solidFill>
                  <a:srgbClr val="1F497D">
                    <a:lumMod val="50000"/>
                  </a:srgbClr>
                </a:solidFill>
              </a:rPr>
              <a:t>제안서</a:t>
            </a:r>
          </a:p>
        </p:txBody>
      </p:sp>
    </p:spTree>
    <p:extLst>
      <p:ext uri="{BB962C8B-B14F-4D97-AF65-F5344CB8AC3E}">
        <p14:creationId xmlns:p14="http://schemas.microsoft.com/office/powerpoint/2010/main" val="68284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" y="-55903"/>
            <a:ext cx="9144000" cy="571500"/>
          </a:xfrm>
          <a:prstGeom prst="rect">
            <a:avLst/>
          </a:prstGeom>
          <a:pattFill prst="smGrid">
            <a:fgClr>
              <a:srgbClr val="C1D6E5"/>
            </a:fgClr>
            <a:bgClr>
              <a:srgbClr val="CDDEE9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4" name="Freeform 6"/>
          <p:cNvSpPr>
            <a:spLocks noEditPoints="1"/>
          </p:cNvSpPr>
          <p:nvPr/>
        </p:nvSpPr>
        <p:spPr bwMode="auto">
          <a:xfrm>
            <a:off x="80864" y="46188"/>
            <a:ext cx="368075" cy="367079"/>
          </a:xfrm>
          <a:custGeom>
            <a:avLst/>
            <a:gdLst>
              <a:gd name="T0" fmla="*/ 1494 w 3321"/>
              <a:gd name="T1" fmla="*/ 2318 h 3312"/>
              <a:gd name="T2" fmla="*/ 1494 w 3321"/>
              <a:gd name="T3" fmla="*/ 1855 h 3312"/>
              <a:gd name="T4" fmla="*/ 1753 w 3321"/>
              <a:gd name="T5" fmla="*/ 3 h 3312"/>
              <a:gd name="T6" fmla="*/ 2027 w 3321"/>
              <a:gd name="T7" fmla="*/ 42 h 3312"/>
              <a:gd name="T8" fmla="*/ 2291 w 3321"/>
              <a:gd name="T9" fmla="*/ 115 h 3312"/>
              <a:gd name="T10" fmla="*/ 1885 w 3321"/>
              <a:gd name="T11" fmla="*/ 349 h 3312"/>
              <a:gd name="T12" fmla="*/ 1661 w 3321"/>
              <a:gd name="T13" fmla="*/ 331 h 3312"/>
              <a:gd name="T14" fmla="*/ 1394 w 3321"/>
              <a:gd name="T15" fmla="*/ 358 h 3312"/>
              <a:gd name="T16" fmla="*/ 1145 w 3321"/>
              <a:gd name="T17" fmla="*/ 437 h 3312"/>
              <a:gd name="T18" fmla="*/ 919 w 3321"/>
              <a:gd name="T19" fmla="*/ 559 h 3312"/>
              <a:gd name="T20" fmla="*/ 723 w 3321"/>
              <a:gd name="T21" fmla="*/ 721 h 3312"/>
              <a:gd name="T22" fmla="*/ 561 w 3321"/>
              <a:gd name="T23" fmla="*/ 916 h 3312"/>
              <a:gd name="T24" fmla="*/ 438 w 3321"/>
              <a:gd name="T25" fmla="*/ 1142 h 3312"/>
              <a:gd name="T26" fmla="*/ 359 w 3321"/>
              <a:gd name="T27" fmla="*/ 1390 h 3312"/>
              <a:gd name="T28" fmla="*/ 332 w 3321"/>
              <a:gd name="T29" fmla="*/ 1656 h 3312"/>
              <a:gd name="T30" fmla="*/ 359 w 3321"/>
              <a:gd name="T31" fmla="*/ 1922 h 3312"/>
              <a:gd name="T32" fmla="*/ 438 w 3321"/>
              <a:gd name="T33" fmla="*/ 2170 h 3312"/>
              <a:gd name="T34" fmla="*/ 561 w 3321"/>
              <a:gd name="T35" fmla="*/ 2396 h 3312"/>
              <a:gd name="T36" fmla="*/ 723 w 3321"/>
              <a:gd name="T37" fmla="*/ 2591 h 3312"/>
              <a:gd name="T38" fmla="*/ 919 w 3321"/>
              <a:gd name="T39" fmla="*/ 2753 h 3312"/>
              <a:gd name="T40" fmla="*/ 1145 w 3321"/>
              <a:gd name="T41" fmla="*/ 2875 h 3312"/>
              <a:gd name="T42" fmla="*/ 1394 w 3321"/>
              <a:gd name="T43" fmla="*/ 2954 h 3312"/>
              <a:gd name="T44" fmla="*/ 1661 w 3321"/>
              <a:gd name="T45" fmla="*/ 2981 h 3312"/>
              <a:gd name="T46" fmla="*/ 1927 w 3321"/>
              <a:gd name="T47" fmla="*/ 2954 h 3312"/>
              <a:gd name="T48" fmla="*/ 2176 w 3321"/>
              <a:gd name="T49" fmla="*/ 2875 h 3312"/>
              <a:gd name="T50" fmla="*/ 2402 w 3321"/>
              <a:gd name="T51" fmla="*/ 2753 h 3312"/>
              <a:gd name="T52" fmla="*/ 2598 w 3321"/>
              <a:gd name="T53" fmla="*/ 2591 h 3312"/>
              <a:gd name="T54" fmla="*/ 2760 w 3321"/>
              <a:gd name="T55" fmla="*/ 2396 h 3312"/>
              <a:gd name="T56" fmla="*/ 2883 w 3321"/>
              <a:gd name="T57" fmla="*/ 2170 h 3312"/>
              <a:gd name="T58" fmla="*/ 2962 w 3321"/>
              <a:gd name="T59" fmla="*/ 1922 h 3312"/>
              <a:gd name="T60" fmla="*/ 2989 w 3321"/>
              <a:gd name="T61" fmla="*/ 1656 h 3312"/>
              <a:gd name="T62" fmla="*/ 3309 w 3321"/>
              <a:gd name="T63" fmla="*/ 1856 h 3312"/>
              <a:gd name="T64" fmla="*/ 3248 w 3321"/>
              <a:gd name="T65" fmla="*/ 2141 h 3312"/>
              <a:gd name="T66" fmla="*/ 3139 w 3321"/>
              <a:gd name="T67" fmla="*/ 2407 h 3312"/>
              <a:gd name="T68" fmla="*/ 2988 w 3321"/>
              <a:gd name="T69" fmla="*/ 2648 h 3312"/>
              <a:gd name="T70" fmla="*/ 2799 w 3321"/>
              <a:gd name="T71" fmla="*/ 2858 h 3312"/>
              <a:gd name="T72" fmla="*/ 2577 w 3321"/>
              <a:gd name="T73" fmla="*/ 3035 h 3312"/>
              <a:gd name="T74" fmla="*/ 2327 w 3321"/>
              <a:gd name="T75" fmla="*/ 3171 h 3312"/>
              <a:gd name="T76" fmla="*/ 2053 w 3321"/>
              <a:gd name="T77" fmla="*/ 3265 h 3312"/>
              <a:gd name="T78" fmla="*/ 1761 w 3321"/>
              <a:gd name="T79" fmla="*/ 3309 h 3312"/>
              <a:gd name="T80" fmla="*/ 1460 w 3321"/>
              <a:gd name="T81" fmla="*/ 3300 h 3312"/>
              <a:gd name="T82" fmla="*/ 1174 w 3321"/>
              <a:gd name="T83" fmla="*/ 3239 h 3312"/>
              <a:gd name="T84" fmla="*/ 908 w 3321"/>
              <a:gd name="T85" fmla="*/ 3130 h 3312"/>
              <a:gd name="T86" fmla="*/ 666 w 3321"/>
              <a:gd name="T87" fmla="*/ 2980 h 3312"/>
              <a:gd name="T88" fmla="*/ 455 w 3321"/>
              <a:gd name="T89" fmla="*/ 2791 h 3312"/>
              <a:gd name="T90" fmla="*/ 278 w 3321"/>
              <a:gd name="T91" fmla="*/ 2570 h 3312"/>
              <a:gd name="T92" fmla="*/ 141 w 3321"/>
              <a:gd name="T93" fmla="*/ 2320 h 3312"/>
              <a:gd name="T94" fmla="*/ 47 w 3321"/>
              <a:gd name="T95" fmla="*/ 2047 h 3312"/>
              <a:gd name="T96" fmla="*/ 3 w 3321"/>
              <a:gd name="T97" fmla="*/ 1756 h 3312"/>
              <a:gd name="T98" fmla="*/ 12 w 3321"/>
              <a:gd name="T99" fmla="*/ 1456 h 3312"/>
              <a:gd name="T100" fmla="*/ 73 w 3321"/>
              <a:gd name="T101" fmla="*/ 1171 h 3312"/>
              <a:gd name="T102" fmla="*/ 182 w 3321"/>
              <a:gd name="T103" fmla="*/ 905 h 3312"/>
              <a:gd name="T104" fmla="*/ 333 w 3321"/>
              <a:gd name="T105" fmla="*/ 664 h 3312"/>
              <a:gd name="T106" fmla="*/ 522 w 3321"/>
              <a:gd name="T107" fmla="*/ 454 h 3312"/>
              <a:gd name="T108" fmla="*/ 744 w 3321"/>
              <a:gd name="T109" fmla="*/ 277 h 3312"/>
              <a:gd name="T110" fmla="*/ 994 w 3321"/>
              <a:gd name="T111" fmla="*/ 141 h 3312"/>
              <a:gd name="T112" fmla="*/ 1268 w 3321"/>
              <a:gd name="T113" fmla="*/ 47 h 3312"/>
              <a:gd name="T114" fmla="*/ 1560 w 3321"/>
              <a:gd name="T115" fmla="*/ 3 h 3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321" h="3312">
                <a:moveTo>
                  <a:pt x="2922" y="431"/>
                </a:moveTo>
                <a:lnTo>
                  <a:pt x="3155" y="662"/>
                </a:lnTo>
                <a:lnTo>
                  <a:pt x="1494" y="2318"/>
                </a:lnTo>
                <a:lnTo>
                  <a:pt x="748" y="1574"/>
                </a:lnTo>
                <a:lnTo>
                  <a:pt x="979" y="1341"/>
                </a:lnTo>
                <a:lnTo>
                  <a:pt x="1494" y="1855"/>
                </a:lnTo>
                <a:lnTo>
                  <a:pt x="2922" y="431"/>
                </a:lnTo>
                <a:close/>
                <a:moveTo>
                  <a:pt x="1661" y="0"/>
                </a:moveTo>
                <a:lnTo>
                  <a:pt x="1753" y="3"/>
                </a:lnTo>
                <a:lnTo>
                  <a:pt x="1845" y="11"/>
                </a:lnTo>
                <a:lnTo>
                  <a:pt x="1936" y="25"/>
                </a:lnTo>
                <a:lnTo>
                  <a:pt x="2027" y="42"/>
                </a:lnTo>
                <a:lnTo>
                  <a:pt x="2116" y="63"/>
                </a:lnTo>
                <a:lnTo>
                  <a:pt x="2205" y="88"/>
                </a:lnTo>
                <a:lnTo>
                  <a:pt x="2291" y="115"/>
                </a:lnTo>
                <a:lnTo>
                  <a:pt x="2026" y="380"/>
                </a:lnTo>
                <a:lnTo>
                  <a:pt x="1956" y="363"/>
                </a:lnTo>
                <a:lnTo>
                  <a:pt x="1885" y="349"/>
                </a:lnTo>
                <a:lnTo>
                  <a:pt x="1813" y="339"/>
                </a:lnTo>
                <a:lnTo>
                  <a:pt x="1738" y="333"/>
                </a:lnTo>
                <a:lnTo>
                  <a:pt x="1661" y="331"/>
                </a:lnTo>
                <a:lnTo>
                  <a:pt x="1570" y="334"/>
                </a:lnTo>
                <a:lnTo>
                  <a:pt x="1481" y="344"/>
                </a:lnTo>
                <a:lnTo>
                  <a:pt x="1394" y="358"/>
                </a:lnTo>
                <a:lnTo>
                  <a:pt x="1308" y="379"/>
                </a:lnTo>
                <a:lnTo>
                  <a:pt x="1226" y="405"/>
                </a:lnTo>
                <a:lnTo>
                  <a:pt x="1145" y="437"/>
                </a:lnTo>
                <a:lnTo>
                  <a:pt x="1067" y="472"/>
                </a:lnTo>
                <a:lnTo>
                  <a:pt x="991" y="513"/>
                </a:lnTo>
                <a:lnTo>
                  <a:pt x="919" y="559"/>
                </a:lnTo>
                <a:lnTo>
                  <a:pt x="850" y="608"/>
                </a:lnTo>
                <a:lnTo>
                  <a:pt x="785" y="662"/>
                </a:lnTo>
                <a:lnTo>
                  <a:pt x="723" y="721"/>
                </a:lnTo>
                <a:lnTo>
                  <a:pt x="664" y="783"/>
                </a:lnTo>
                <a:lnTo>
                  <a:pt x="610" y="848"/>
                </a:lnTo>
                <a:lnTo>
                  <a:pt x="561" y="916"/>
                </a:lnTo>
                <a:lnTo>
                  <a:pt x="514" y="989"/>
                </a:lnTo>
                <a:lnTo>
                  <a:pt x="473" y="1064"/>
                </a:lnTo>
                <a:lnTo>
                  <a:pt x="438" y="1142"/>
                </a:lnTo>
                <a:lnTo>
                  <a:pt x="407" y="1222"/>
                </a:lnTo>
                <a:lnTo>
                  <a:pt x="380" y="1305"/>
                </a:lnTo>
                <a:lnTo>
                  <a:pt x="359" y="1390"/>
                </a:lnTo>
                <a:lnTo>
                  <a:pt x="345" y="1477"/>
                </a:lnTo>
                <a:lnTo>
                  <a:pt x="335" y="1566"/>
                </a:lnTo>
                <a:lnTo>
                  <a:pt x="332" y="1656"/>
                </a:lnTo>
                <a:lnTo>
                  <a:pt x="335" y="1746"/>
                </a:lnTo>
                <a:lnTo>
                  <a:pt x="345" y="1835"/>
                </a:lnTo>
                <a:lnTo>
                  <a:pt x="359" y="1922"/>
                </a:lnTo>
                <a:lnTo>
                  <a:pt x="380" y="2007"/>
                </a:lnTo>
                <a:lnTo>
                  <a:pt x="407" y="2090"/>
                </a:lnTo>
                <a:lnTo>
                  <a:pt x="438" y="2170"/>
                </a:lnTo>
                <a:lnTo>
                  <a:pt x="473" y="2248"/>
                </a:lnTo>
                <a:lnTo>
                  <a:pt x="514" y="2323"/>
                </a:lnTo>
                <a:lnTo>
                  <a:pt x="561" y="2396"/>
                </a:lnTo>
                <a:lnTo>
                  <a:pt x="610" y="2464"/>
                </a:lnTo>
                <a:lnTo>
                  <a:pt x="664" y="2529"/>
                </a:lnTo>
                <a:lnTo>
                  <a:pt x="723" y="2591"/>
                </a:lnTo>
                <a:lnTo>
                  <a:pt x="785" y="2650"/>
                </a:lnTo>
                <a:lnTo>
                  <a:pt x="850" y="2704"/>
                </a:lnTo>
                <a:lnTo>
                  <a:pt x="919" y="2753"/>
                </a:lnTo>
                <a:lnTo>
                  <a:pt x="991" y="2799"/>
                </a:lnTo>
                <a:lnTo>
                  <a:pt x="1067" y="2840"/>
                </a:lnTo>
                <a:lnTo>
                  <a:pt x="1145" y="2875"/>
                </a:lnTo>
                <a:lnTo>
                  <a:pt x="1226" y="2907"/>
                </a:lnTo>
                <a:lnTo>
                  <a:pt x="1308" y="2933"/>
                </a:lnTo>
                <a:lnTo>
                  <a:pt x="1394" y="2954"/>
                </a:lnTo>
                <a:lnTo>
                  <a:pt x="1481" y="2968"/>
                </a:lnTo>
                <a:lnTo>
                  <a:pt x="1570" y="2978"/>
                </a:lnTo>
                <a:lnTo>
                  <a:pt x="1661" y="2981"/>
                </a:lnTo>
                <a:lnTo>
                  <a:pt x="1751" y="2978"/>
                </a:lnTo>
                <a:lnTo>
                  <a:pt x="1840" y="2968"/>
                </a:lnTo>
                <a:lnTo>
                  <a:pt x="1927" y="2954"/>
                </a:lnTo>
                <a:lnTo>
                  <a:pt x="2013" y="2933"/>
                </a:lnTo>
                <a:lnTo>
                  <a:pt x="2095" y="2907"/>
                </a:lnTo>
                <a:lnTo>
                  <a:pt x="2176" y="2875"/>
                </a:lnTo>
                <a:lnTo>
                  <a:pt x="2254" y="2840"/>
                </a:lnTo>
                <a:lnTo>
                  <a:pt x="2330" y="2799"/>
                </a:lnTo>
                <a:lnTo>
                  <a:pt x="2402" y="2753"/>
                </a:lnTo>
                <a:lnTo>
                  <a:pt x="2471" y="2704"/>
                </a:lnTo>
                <a:lnTo>
                  <a:pt x="2536" y="2650"/>
                </a:lnTo>
                <a:lnTo>
                  <a:pt x="2598" y="2591"/>
                </a:lnTo>
                <a:lnTo>
                  <a:pt x="2657" y="2529"/>
                </a:lnTo>
                <a:lnTo>
                  <a:pt x="2711" y="2464"/>
                </a:lnTo>
                <a:lnTo>
                  <a:pt x="2760" y="2396"/>
                </a:lnTo>
                <a:lnTo>
                  <a:pt x="2807" y="2323"/>
                </a:lnTo>
                <a:lnTo>
                  <a:pt x="2848" y="2248"/>
                </a:lnTo>
                <a:lnTo>
                  <a:pt x="2883" y="2170"/>
                </a:lnTo>
                <a:lnTo>
                  <a:pt x="2914" y="2090"/>
                </a:lnTo>
                <a:lnTo>
                  <a:pt x="2941" y="2007"/>
                </a:lnTo>
                <a:lnTo>
                  <a:pt x="2962" y="1922"/>
                </a:lnTo>
                <a:lnTo>
                  <a:pt x="2976" y="1835"/>
                </a:lnTo>
                <a:lnTo>
                  <a:pt x="2986" y="1746"/>
                </a:lnTo>
                <a:lnTo>
                  <a:pt x="2989" y="1656"/>
                </a:lnTo>
                <a:lnTo>
                  <a:pt x="3321" y="1656"/>
                </a:lnTo>
                <a:lnTo>
                  <a:pt x="3318" y="1756"/>
                </a:lnTo>
                <a:lnTo>
                  <a:pt x="3309" y="1856"/>
                </a:lnTo>
                <a:lnTo>
                  <a:pt x="3294" y="1952"/>
                </a:lnTo>
                <a:lnTo>
                  <a:pt x="3274" y="2047"/>
                </a:lnTo>
                <a:lnTo>
                  <a:pt x="3248" y="2141"/>
                </a:lnTo>
                <a:lnTo>
                  <a:pt x="3216" y="2232"/>
                </a:lnTo>
                <a:lnTo>
                  <a:pt x="3180" y="2320"/>
                </a:lnTo>
                <a:lnTo>
                  <a:pt x="3139" y="2407"/>
                </a:lnTo>
                <a:lnTo>
                  <a:pt x="3094" y="2490"/>
                </a:lnTo>
                <a:lnTo>
                  <a:pt x="3043" y="2570"/>
                </a:lnTo>
                <a:lnTo>
                  <a:pt x="2988" y="2648"/>
                </a:lnTo>
                <a:lnTo>
                  <a:pt x="2930" y="2721"/>
                </a:lnTo>
                <a:lnTo>
                  <a:pt x="2866" y="2791"/>
                </a:lnTo>
                <a:lnTo>
                  <a:pt x="2799" y="2858"/>
                </a:lnTo>
                <a:lnTo>
                  <a:pt x="2728" y="2922"/>
                </a:lnTo>
                <a:lnTo>
                  <a:pt x="2655" y="2980"/>
                </a:lnTo>
                <a:lnTo>
                  <a:pt x="2577" y="3035"/>
                </a:lnTo>
                <a:lnTo>
                  <a:pt x="2497" y="3085"/>
                </a:lnTo>
                <a:lnTo>
                  <a:pt x="2413" y="3130"/>
                </a:lnTo>
                <a:lnTo>
                  <a:pt x="2327" y="3171"/>
                </a:lnTo>
                <a:lnTo>
                  <a:pt x="2238" y="3208"/>
                </a:lnTo>
                <a:lnTo>
                  <a:pt x="2147" y="3239"/>
                </a:lnTo>
                <a:lnTo>
                  <a:pt x="2053" y="3265"/>
                </a:lnTo>
                <a:lnTo>
                  <a:pt x="1957" y="3285"/>
                </a:lnTo>
                <a:lnTo>
                  <a:pt x="1861" y="3300"/>
                </a:lnTo>
                <a:lnTo>
                  <a:pt x="1761" y="3309"/>
                </a:lnTo>
                <a:lnTo>
                  <a:pt x="1661" y="3312"/>
                </a:lnTo>
                <a:lnTo>
                  <a:pt x="1560" y="3309"/>
                </a:lnTo>
                <a:lnTo>
                  <a:pt x="1460" y="3300"/>
                </a:lnTo>
                <a:lnTo>
                  <a:pt x="1364" y="3285"/>
                </a:lnTo>
                <a:lnTo>
                  <a:pt x="1268" y="3265"/>
                </a:lnTo>
                <a:lnTo>
                  <a:pt x="1174" y="3239"/>
                </a:lnTo>
                <a:lnTo>
                  <a:pt x="1083" y="3208"/>
                </a:lnTo>
                <a:lnTo>
                  <a:pt x="994" y="3171"/>
                </a:lnTo>
                <a:lnTo>
                  <a:pt x="908" y="3130"/>
                </a:lnTo>
                <a:lnTo>
                  <a:pt x="824" y="3085"/>
                </a:lnTo>
                <a:lnTo>
                  <a:pt x="744" y="3035"/>
                </a:lnTo>
                <a:lnTo>
                  <a:pt x="666" y="2980"/>
                </a:lnTo>
                <a:lnTo>
                  <a:pt x="593" y="2922"/>
                </a:lnTo>
                <a:lnTo>
                  <a:pt x="522" y="2858"/>
                </a:lnTo>
                <a:lnTo>
                  <a:pt x="455" y="2791"/>
                </a:lnTo>
                <a:lnTo>
                  <a:pt x="391" y="2721"/>
                </a:lnTo>
                <a:lnTo>
                  <a:pt x="333" y="2648"/>
                </a:lnTo>
                <a:lnTo>
                  <a:pt x="278" y="2570"/>
                </a:lnTo>
                <a:lnTo>
                  <a:pt x="227" y="2490"/>
                </a:lnTo>
                <a:lnTo>
                  <a:pt x="182" y="2407"/>
                </a:lnTo>
                <a:lnTo>
                  <a:pt x="141" y="2320"/>
                </a:lnTo>
                <a:lnTo>
                  <a:pt x="105" y="2232"/>
                </a:lnTo>
                <a:lnTo>
                  <a:pt x="73" y="2141"/>
                </a:lnTo>
                <a:lnTo>
                  <a:pt x="47" y="2047"/>
                </a:lnTo>
                <a:lnTo>
                  <a:pt x="27" y="1952"/>
                </a:lnTo>
                <a:lnTo>
                  <a:pt x="12" y="1856"/>
                </a:lnTo>
                <a:lnTo>
                  <a:pt x="3" y="1756"/>
                </a:lnTo>
                <a:lnTo>
                  <a:pt x="0" y="1656"/>
                </a:lnTo>
                <a:lnTo>
                  <a:pt x="3" y="1556"/>
                </a:lnTo>
                <a:lnTo>
                  <a:pt x="12" y="1456"/>
                </a:lnTo>
                <a:lnTo>
                  <a:pt x="27" y="1360"/>
                </a:lnTo>
                <a:lnTo>
                  <a:pt x="47" y="1265"/>
                </a:lnTo>
                <a:lnTo>
                  <a:pt x="73" y="1171"/>
                </a:lnTo>
                <a:lnTo>
                  <a:pt x="105" y="1080"/>
                </a:lnTo>
                <a:lnTo>
                  <a:pt x="141" y="992"/>
                </a:lnTo>
                <a:lnTo>
                  <a:pt x="182" y="905"/>
                </a:lnTo>
                <a:lnTo>
                  <a:pt x="227" y="822"/>
                </a:lnTo>
                <a:lnTo>
                  <a:pt x="278" y="742"/>
                </a:lnTo>
                <a:lnTo>
                  <a:pt x="333" y="664"/>
                </a:lnTo>
                <a:lnTo>
                  <a:pt x="391" y="591"/>
                </a:lnTo>
                <a:lnTo>
                  <a:pt x="455" y="521"/>
                </a:lnTo>
                <a:lnTo>
                  <a:pt x="522" y="454"/>
                </a:lnTo>
                <a:lnTo>
                  <a:pt x="593" y="390"/>
                </a:lnTo>
                <a:lnTo>
                  <a:pt x="666" y="332"/>
                </a:lnTo>
                <a:lnTo>
                  <a:pt x="744" y="277"/>
                </a:lnTo>
                <a:lnTo>
                  <a:pt x="824" y="227"/>
                </a:lnTo>
                <a:lnTo>
                  <a:pt x="908" y="182"/>
                </a:lnTo>
                <a:lnTo>
                  <a:pt x="994" y="141"/>
                </a:lnTo>
                <a:lnTo>
                  <a:pt x="1083" y="104"/>
                </a:lnTo>
                <a:lnTo>
                  <a:pt x="1174" y="73"/>
                </a:lnTo>
                <a:lnTo>
                  <a:pt x="1268" y="47"/>
                </a:lnTo>
                <a:lnTo>
                  <a:pt x="1364" y="27"/>
                </a:lnTo>
                <a:lnTo>
                  <a:pt x="1460" y="12"/>
                </a:lnTo>
                <a:lnTo>
                  <a:pt x="1560" y="3"/>
                </a:lnTo>
                <a:lnTo>
                  <a:pt x="1661" y="0"/>
                </a:lnTo>
                <a:close/>
              </a:path>
            </a:pathLst>
          </a:custGeom>
          <a:solidFill>
            <a:srgbClr val="00B0F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16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1523999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57" name="그룹 56"/>
          <p:cNvGrpSpPr/>
          <p:nvPr/>
        </p:nvGrpSpPr>
        <p:grpSpPr>
          <a:xfrm>
            <a:off x="80864" y="841929"/>
            <a:ext cx="8957389" cy="5598187"/>
            <a:chOff x="788308" y="1563262"/>
            <a:chExt cx="4796061" cy="2305810"/>
          </a:xfrm>
        </p:grpSpPr>
        <p:sp>
          <p:nvSpPr>
            <p:cNvPr id="61" name="직사각형 60"/>
            <p:cNvSpPr/>
            <p:nvPr/>
          </p:nvSpPr>
          <p:spPr>
            <a:xfrm>
              <a:off x="788308" y="1563262"/>
              <a:ext cx="4796061" cy="2305810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22789E"/>
              </a:solidFill>
              <a:prstDash val="solid"/>
            </a:ln>
            <a:effectLst/>
            <a:scene3d>
              <a:camera prst="orthographicFront"/>
              <a:lightRig rig="threePt" dir="t"/>
            </a:scene3d>
            <a:sp3d prstMaterial="matte"/>
          </p:spPr>
          <p:txBody>
            <a:bodyPr rtlCol="0" anchor="ctr"/>
            <a:lstStyle/>
            <a:p>
              <a:pPr algn="ctr" defTabSz="914377" latinLnBrk="0">
                <a:defRPr/>
              </a:pPr>
              <a:endParaRPr lang="ko-KR" altLang="en-US" kern="0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60" name="Rectangle 982"/>
            <p:cNvSpPr>
              <a:spLocks noChangeArrowheads="1"/>
            </p:cNvSpPr>
            <p:nvPr/>
          </p:nvSpPr>
          <p:spPr bwMode="auto">
            <a:xfrm>
              <a:off x="788308" y="1977824"/>
              <a:ext cx="4796061" cy="139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fontAlgn="base"/>
              <a:r>
                <a:rPr lang="ko-KR" altLang="en-US" sz="1600" dirty="0">
                  <a:latin typeface="+mn-ea"/>
                </a:rPr>
                <a:t> </a:t>
              </a:r>
              <a:endParaRPr lang="en-US" altLang="ko-KR" sz="1600" b="1" spc="-100" dirty="0">
                <a:latin typeface="+mn-ea"/>
              </a:endParaRPr>
            </a:p>
          </p:txBody>
        </p:sp>
      </p:grpSp>
      <p:sp>
        <p:nvSpPr>
          <p:cNvPr id="67" name="Rectangle 12"/>
          <p:cNvSpPr>
            <a:spLocks noChangeArrowheads="1"/>
          </p:cNvSpPr>
          <p:nvPr/>
        </p:nvSpPr>
        <p:spPr bwMode="auto">
          <a:xfrm>
            <a:off x="4837584" y="3915994"/>
            <a:ext cx="26482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80864" y="839634"/>
            <a:ext cx="3608260" cy="438139"/>
          </a:xfrm>
          <a:prstGeom prst="roundRect">
            <a:avLst>
              <a:gd name="adj" fmla="val 5073"/>
            </a:avLst>
          </a:prstGeom>
          <a:gradFill flip="none" rotWithShape="1">
            <a:gsLst>
              <a:gs pos="0">
                <a:srgbClr val="993300">
                  <a:tint val="66000"/>
                  <a:satMod val="160000"/>
                </a:srgbClr>
              </a:gs>
              <a:gs pos="50000">
                <a:srgbClr val="993300">
                  <a:tint val="44500"/>
                  <a:satMod val="160000"/>
                </a:srgbClr>
              </a:gs>
              <a:gs pos="100000">
                <a:srgbClr val="993300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 cap="flat" cmpd="sng" algn="ctr">
            <a:noFill/>
            <a:prstDash val="solid"/>
          </a:ln>
          <a:effectLst/>
        </p:spPr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>
              <a:defRPr/>
            </a:pPr>
            <a:r>
              <a:rPr lang="en-US" altLang="ko-KR" b="1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(3) </a:t>
            </a:r>
            <a:r>
              <a:rPr lang="ko-KR" altLang="en-US" b="1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캐릭터 이미지 </a:t>
            </a:r>
            <a:r>
              <a:rPr lang="en-US" altLang="ko-KR" b="1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(</a:t>
            </a:r>
            <a:r>
              <a:rPr lang="ko-KR" altLang="en-US" b="1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능동형</a:t>
            </a:r>
            <a:r>
              <a:rPr lang="en-US" altLang="ko-KR" b="1" dirty="0">
                <a:solidFill>
                  <a:prstClr val="white"/>
                </a:solidFill>
                <a:latin typeface="맑은 고딕"/>
                <a:ea typeface="맑은 고딕" panose="020B0503020000020004" pitchFamily="50" charset="-127"/>
              </a:rPr>
              <a:t>)</a:t>
            </a:r>
            <a:endParaRPr lang="ko-KR" altLang="en-US" b="1" dirty="0">
              <a:solidFill>
                <a:prstClr val="white"/>
              </a:solidFill>
              <a:latin typeface="맑은 고딕"/>
              <a:ea typeface="맑은 고딕" panose="020B0503020000020004" pitchFamily="50" charset="-127"/>
            </a:endParaRPr>
          </a:p>
        </p:txBody>
      </p:sp>
      <p:sp>
        <p:nvSpPr>
          <p:cNvPr id="12" name="제목 38">
            <a:extLst>
              <a:ext uri="{FF2B5EF4-FFF2-40B4-BE49-F238E27FC236}">
                <a16:creationId xmlns:a16="http://schemas.microsoft.com/office/drawing/2014/main" id="{96DF6B4B-A40F-4A15-B963-CFF3C7FC7A7F}"/>
              </a:ext>
            </a:extLst>
          </p:cNvPr>
          <p:cNvSpPr txBox="1">
            <a:spLocks/>
          </p:cNvSpPr>
          <p:nvPr/>
        </p:nvSpPr>
        <p:spPr bwMode="auto">
          <a:xfrm>
            <a:off x="464992" y="-60605"/>
            <a:ext cx="8117699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fontAlgn="base" latinLnBrk="1">
              <a:spcBef>
                <a:spcPct val="0"/>
              </a:spcBef>
              <a:spcAft>
                <a:spcPct val="0"/>
              </a:spcAft>
              <a:defRPr lang="ko-KR" altLang="en-US" sz="2800" b="0" kern="1200" baseline="-25000" dirty="0">
                <a:solidFill>
                  <a:schemeClr val="tx2">
                    <a:lumMod val="50000"/>
                  </a:schemeClr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  <a:cs typeface="Arial" pitchFamily="34" charset="0"/>
              </a:defRPr>
            </a:lvl1pPr>
            <a:lvl2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defTabSz="914377" fontAlgn="auto">
              <a:spcAft>
                <a:spcPts val="0"/>
              </a:spcAft>
              <a:defRPr/>
            </a:pPr>
            <a:r>
              <a:rPr lang="ko-KR" altLang="en-US" sz="3200" dirty="0">
                <a:solidFill>
                  <a:srgbClr val="1F497D">
                    <a:lumMod val="50000"/>
                  </a:srgbClr>
                </a:solidFill>
              </a:rPr>
              <a:t>제안서</a:t>
            </a:r>
          </a:p>
        </p:txBody>
      </p:sp>
    </p:spTree>
    <p:extLst>
      <p:ext uri="{BB962C8B-B14F-4D97-AF65-F5344CB8AC3E}">
        <p14:creationId xmlns:p14="http://schemas.microsoft.com/office/powerpoint/2010/main" val="604876526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10177</TotalTime>
  <Words>110</Words>
  <Application>Microsoft Office PowerPoint</Application>
  <PresentationFormat>화면 슬라이드 쇼(4:3)</PresentationFormat>
  <Paragraphs>24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HY헤드라인M</vt:lpstr>
      <vt:lpstr>나눔고딕</vt:lpstr>
      <vt:lpstr>맑은 고딕</vt:lpstr>
      <vt:lpstr>Arial</vt:lpstr>
      <vt:lpstr>Calibri</vt:lpstr>
      <vt:lpstr>Calibri Light</vt:lpstr>
      <vt:lpstr>디자인 사용자 지정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김유나</dc:creator>
  <cp:lastModifiedBy>영훈</cp:lastModifiedBy>
  <cp:revision>768</cp:revision>
  <cp:lastPrinted>2018-02-28T00:36:51Z</cp:lastPrinted>
  <dcterms:created xsi:type="dcterms:W3CDTF">2017-05-12T06:14:44Z</dcterms:created>
  <dcterms:modified xsi:type="dcterms:W3CDTF">2021-09-01T07:14:27Z</dcterms:modified>
</cp:coreProperties>
</file>