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988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5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14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1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69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06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826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0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8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96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18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2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A71C7AC-E2A5-4D19-A296-DBC4AA538D95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67" y="186020"/>
            <a:ext cx="1061085" cy="39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4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08DCC6-ADF9-4962-BFB2-8494D3DF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07" y="867656"/>
            <a:ext cx="6873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latinLnBrk="1" hangingPunct="1">
              <a:defRPr/>
            </a:pPr>
            <a:r>
              <a:rPr lang="ko-KR" altLang="en-US" sz="20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올댓캠퍼스</a:t>
            </a:r>
            <a:r>
              <a:rPr lang="ko-KR" altLang="en-US" sz="20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경력직 지원서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1C64FAA-AB10-4B44-A5AC-B45A8A71599C}"/>
              </a:ext>
            </a:extLst>
          </p:cNvPr>
          <p:cNvSpPr/>
          <p:nvPr/>
        </p:nvSpPr>
        <p:spPr>
          <a:xfrm>
            <a:off x="119844" y="1391439"/>
            <a:ext cx="22147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기본 인적 사항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                                  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8F800E-1A7B-4CEB-B53B-44A0126D1AC1}"/>
              </a:ext>
            </a:extLst>
          </p:cNvPr>
          <p:cNvSpPr txBox="1"/>
          <p:nvPr/>
        </p:nvSpPr>
        <p:spPr>
          <a:xfrm>
            <a:off x="119844" y="3707927"/>
            <a:ext cx="1138453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 latinLnBrk="1">
              <a:defRPr sz="1200" b="1" kern="100">
                <a:latin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1-1. </a:t>
            </a:r>
            <a:r>
              <a:rPr lang="ko-KR" altLang="en-US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학력사항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C3B71C5-BACB-4683-9011-DD4870EF1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285451"/>
              </p:ext>
            </p:extLst>
          </p:nvPr>
        </p:nvGraphicFramePr>
        <p:xfrm>
          <a:off x="157962" y="3984926"/>
          <a:ext cx="6542075" cy="1406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2116">
                  <a:extLst>
                    <a:ext uri="{9D8B030D-6E8A-4147-A177-3AD203B41FA5}">
                      <a16:colId xmlns:a16="http://schemas.microsoft.com/office/drawing/2014/main" val="618729480"/>
                    </a:ext>
                  </a:extLst>
                </a:gridCol>
                <a:gridCol w="1849484">
                  <a:extLst>
                    <a:ext uri="{9D8B030D-6E8A-4147-A177-3AD203B41FA5}">
                      <a16:colId xmlns:a16="http://schemas.microsoft.com/office/drawing/2014/main" val="588036230"/>
                    </a:ext>
                  </a:extLst>
                </a:gridCol>
                <a:gridCol w="1809552">
                  <a:extLst>
                    <a:ext uri="{9D8B030D-6E8A-4147-A177-3AD203B41FA5}">
                      <a16:colId xmlns:a16="http://schemas.microsoft.com/office/drawing/2014/main" val="2316759552"/>
                    </a:ext>
                  </a:extLst>
                </a:gridCol>
                <a:gridCol w="626256">
                  <a:extLst>
                    <a:ext uri="{9D8B030D-6E8A-4147-A177-3AD203B41FA5}">
                      <a16:colId xmlns:a16="http://schemas.microsoft.com/office/drawing/2014/main" val="2325596080"/>
                    </a:ext>
                  </a:extLst>
                </a:gridCol>
                <a:gridCol w="774667">
                  <a:extLst>
                    <a:ext uri="{9D8B030D-6E8A-4147-A177-3AD203B41FA5}">
                      <a16:colId xmlns:a16="http://schemas.microsoft.com/office/drawing/2014/main" val="3165302613"/>
                    </a:ext>
                  </a:extLst>
                </a:gridCol>
              </a:tblGrid>
              <a:tr h="30389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기간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년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전공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부전공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복수전공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졸업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편입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71964"/>
                  </a:ext>
                </a:extLst>
              </a:tr>
              <a:tr h="367399">
                <a:tc>
                  <a:txBody>
                    <a:bodyPr/>
                    <a:lstStyle/>
                    <a:p>
                      <a:pPr algn="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___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고등학교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~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문과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   ) 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이과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   )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382630"/>
                  </a:ext>
                </a:extLst>
              </a:tr>
              <a:tr h="367399">
                <a:tc>
                  <a:txBody>
                    <a:bodyPr/>
                    <a:lstStyle/>
                    <a:p>
                      <a:pPr algn="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___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~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693473"/>
                  </a:ext>
                </a:extLst>
              </a:tr>
              <a:tr h="367399">
                <a:tc>
                  <a:txBody>
                    <a:bodyPr/>
                    <a:lstStyle/>
                    <a:p>
                      <a:pPr algn="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___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~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02401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EC45A78C-8DC4-4122-AC62-04ECAE3E2EBD}"/>
              </a:ext>
            </a:extLst>
          </p:cNvPr>
          <p:cNvSpPr/>
          <p:nvPr/>
        </p:nvSpPr>
        <p:spPr>
          <a:xfrm>
            <a:off x="157960" y="5406406"/>
            <a:ext cx="6542076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교환 학생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전과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편입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졸업 유예 등 여부도 정확히 작성 바랍니다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8CE6C72-4BB0-433F-816C-FC03FCCA595B}"/>
              </a:ext>
            </a:extLst>
          </p:cNvPr>
          <p:cNvSpPr/>
          <p:nvPr/>
        </p:nvSpPr>
        <p:spPr>
          <a:xfrm>
            <a:off x="119844" y="5862026"/>
            <a:ext cx="5810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1-2.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각종 학내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&amp;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외 활동 및 경험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C51BBAE7-650A-49C7-AA4A-F7AC4D61F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45341"/>
              </p:ext>
            </p:extLst>
          </p:nvPr>
        </p:nvGraphicFramePr>
        <p:xfrm>
          <a:off x="157962" y="6241738"/>
          <a:ext cx="6542076" cy="27966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7802">
                  <a:extLst>
                    <a:ext uri="{9D8B030D-6E8A-4147-A177-3AD203B41FA5}">
                      <a16:colId xmlns:a16="http://schemas.microsoft.com/office/drawing/2014/main" val="4021142864"/>
                    </a:ext>
                  </a:extLst>
                </a:gridCol>
                <a:gridCol w="1694365">
                  <a:extLst>
                    <a:ext uri="{9D8B030D-6E8A-4147-A177-3AD203B41FA5}">
                      <a16:colId xmlns:a16="http://schemas.microsoft.com/office/drawing/2014/main" val="214259125"/>
                    </a:ext>
                  </a:extLst>
                </a:gridCol>
                <a:gridCol w="2669909">
                  <a:extLst>
                    <a:ext uri="{9D8B030D-6E8A-4147-A177-3AD203B41FA5}">
                      <a16:colId xmlns:a16="http://schemas.microsoft.com/office/drawing/2014/main" val="727250625"/>
                    </a:ext>
                  </a:extLst>
                </a:gridCol>
              </a:tblGrid>
              <a:tr h="4635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활동기관명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프로그램명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 기간</a:t>
                      </a: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 내역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본인 역할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/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성과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수상 내역 등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02429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767965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963160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57764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849343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84E42878-0CA8-406E-A91D-6B8918A7138C}"/>
              </a:ext>
            </a:extLst>
          </p:cNvPr>
          <p:cNvSpPr/>
          <p:nvPr/>
        </p:nvSpPr>
        <p:spPr>
          <a:xfrm>
            <a:off x="157960" y="9148234"/>
            <a:ext cx="65420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학교 생활이나 동아리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대외활동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어학연수 등 다양한 경험을 최대한 자세히 적어 주시면 됩니다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지원자의 경험과 주요 관심사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참고 용도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97C88261-E1B9-4887-9E60-3858E1226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029593"/>
              </p:ext>
            </p:extLst>
          </p:nvPr>
        </p:nvGraphicFramePr>
        <p:xfrm>
          <a:off x="157961" y="1667443"/>
          <a:ext cx="6542075" cy="17023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2714">
                  <a:extLst>
                    <a:ext uri="{9D8B030D-6E8A-4147-A177-3AD203B41FA5}">
                      <a16:colId xmlns:a16="http://schemas.microsoft.com/office/drawing/2014/main" val="325245031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671274089"/>
                    </a:ext>
                  </a:extLst>
                </a:gridCol>
                <a:gridCol w="1500150">
                  <a:extLst>
                    <a:ext uri="{9D8B030D-6E8A-4147-A177-3AD203B41FA5}">
                      <a16:colId xmlns:a16="http://schemas.microsoft.com/office/drawing/2014/main" val="2717878365"/>
                    </a:ext>
                  </a:extLst>
                </a:gridCol>
                <a:gridCol w="1102773">
                  <a:extLst>
                    <a:ext uri="{9D8B030D-6E8A-4147-A177-3AD203B41FA5}">
                      <a16:colId xmlns:a16="http://schemas.microsoft.com/office/drawing/2014/main" val="4170867531"/>
                    </a:ext>
                  </a:extLst>
                </a:gridCol>
                <a:gridCol w="1639663">
                  <a:extLst>
                    <a:ext uri="{9D8B030D-6E8A-4147-A177-3AD203B41FA5}">
                      <a16:colId xmlns:a16="http://schemas.microsoft.com/office/drawing/2014/main" val="3623218264"/>
                    </a:ext>
                  </a:extLst>
                </a:gridCol>
              </a:tblGrid>
              <a:tr h="283732">
                <a:tc row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최근</a:t>
                      </a:r>
                      <a:endParaRPr lang="en-US" altLang="ko-KR" sz="9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altLang="ko-KR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6</a:t>
                      </a:r>
                      <a:r>
                        <a:rPr lang="ko-KR" altLang="en-US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개월 이내</a:t>
                      </a:r>
                      <a:endParaRPr lang="en-US" altLang="ko-KR" sz="9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사진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이름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희망 연봉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074026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생년월일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성별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남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 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여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451460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연락처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지원형태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■ 경력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504102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지원 분야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프로젝트 매니저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콘텐츠 마케터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방송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PD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endParaRPr lang="ko-KR" altLang="en-US" sz="1050" kern="1200" spc="-150" dirty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E7E6E6">
                            <a:lumMod val="25000"/>
                          </a:srgbClr>
                        </a:solidFill>
                        <a:latin typeface="Rix고딕 M" panose="02020603020101020101" pitchFamily="18" charset="-127"/>
                        <a:ea typeface="Rix고딕 M" panose="02020603020101020101" pitchFamily="18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0" algn="l" defTabSz="6858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kern="1200" spc="-150" dirty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E7E6E6">
                            <a:lumMod val="25000"/>
                          </a:srgbClr>
                        </a:solidFill>
                        <a:latin typeface="Rix고딕 M" panose="02020603020101020101" pitchFamily="18" charset="-127"/>
                        <a:ea typeface="Rix고딕 M" panose="02020603020101020101" pitchFamily="18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187782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 메 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85015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실거주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23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23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22147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1-3.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취미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특기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3760EB-7E2C-4BD8-B7AA-C61D5B60B64B}"/>
              </a:ext>
            </a:extLst>
          </p:cNvPr>
          <p:cNvSpPr txBox="1"/>
          <p:nvPr/>
        </p:nvSpPr>
        <p:spPr>
          <a:xfrm>
            <a:off x="119844" y="3189083"/>
            <a:ext cx="2937664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 latinLnBrk="1">
              <a:defRPr sz="1200" b="1" kern="100">
                <a:latin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1-4. </a:t>
            </a:r>
            <a:r>
              <a:rPr lang="ko-KR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수상 내역</a:t>
            </a:r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 / </a:t>
            </a:r>
            <a:r>
              <a:rPr lang="ko-KR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행사</a:t>
            </a:r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&amp;</a:t>
            </a:r>
            <a:r>
              <a:rPr lang="ko-KR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대회 참가 내역</a:t>
            </a: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733E2793-3855-4BAA-888D-31139D2D5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40696"/>
              </p:ext>
            </p:extLst>
          </p:nvPr>
        </p:nvGraphicFramePr>
        <p:xfrm>
          <a:off x="157961" y="990459"/>
          <a:ext cx="6542075" cy="16985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7697">
                  <a:extLst>
                    <a:ext uri="{9D8B030D-6E8A-4147-A177-3AD203B41FA5}">
                      <a16:colId xmlns:a16="http://schemas.microsoft.com/office/drawing/2014/main" val="2695173013"/>
                    </a:ext>
                  </a:extLst>
                </a:gridCol>
                <a:gridCol w="4194378">
                  <a:extLst>
                    <a:ext uri="{9D8B030D-6E8A-4147-A177-3AD203B41FA5}">
                      <a16:colId xmlns:a16="http://schemas.microsoft.com/office/drawing/2014/main" val="2978875170"/>
                    </a:ext>
                  </a:extLst>
                </a:gridCol>
              </a:tblGrid>
              <a:tr h="27804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취미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특기 사항</a:t>
                      </a: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내용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수준</a:t>
                      </a: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77353"/>
                  </a:ext>
                </a:extLst>
              </a:tr>
              <a:tr h="7102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801888"/>
                  </a:ext>
                </a:extLst>
              </a:tr>
              <a:tr h="7102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857784"/>
                  </a:ext>
                </a:extLst>
              </a:tr>
            </a:tbl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:a16="http://schemas.microsoft.com/office/drawing/2014/main" id="{776A8DCF-6449-4B96-A368-8717BD5D4B37}"/>
              </a:ext>
            </a:extLst>
          </p:cNvPr>
          <p:cNvSpPr/>
          <p:nvPr/>
        </p:nvSpPr>
        <p:spPr>
          <a:xfrm>
            <a:off x="157961" y="2732004"/>
            <a:ext cx="6542074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본인의 관심사를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표현할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수 있는 취미 사항이 있다면 편히 적어주십시오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남다른 특기가 있다면 꼭 적어주세요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8E0A4E4C-EA76-4C7E-A8F5-653BBC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72849"/>
              </p:ext>
            </p:extLst>
          </p:nvPr>
        </p:nvGraphicFramePr>
        <p:xfrm>
          <a:off x="157961" y="3494192"/>
          <a:ext cx="6542075" cy="2499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8189">
                  <a:extLst>
                    <a:ext uri="{9D8B030D-6E8A-4147-A177-3AD203B41FA5}">
                      <a16:colId xmlns:a16="http://schemas.microsoft.com/office/drawing/2014/main" val="241273046"/>
                    </a:ext>
                  </a:extLst>
                </a:gridCol>
                <a:gridCol w="1599687">
                  <a:extLst>
                    <a:ext uri="{9D8B030D-6E8A-4147-A177-3AD203B41FA5}">
                      <a16:colId xmlns:a16="http://schemas.microsoft.com/office/drawing/2014/main" val="3941124314"/>
                    </a:ext>
                  </a:extLst>
                </a:gridCol>
                <a:gridCol w="3064199">
                  <a:extLst>
                    <a:ext uri="{9D8B030D-6E8A-4147-A177-3AD203B41FA5}">
                      <a16:colId xmlns:a16="http://schemas.microsoft.com/office/drawing/2014/main" val="4104597500"/>
                    </a:ext>
                  </a:extLst>
                </a:gridCol>
              </a:tblGrid>
              <a:tr h="3443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행사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대회명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성과</a:t>
                      </a: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본인 역할</a:t>
                      </a: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162938"/>
                  </a:ext>
                </a:extLst>
              </a:tr>
              <a:tr h="7182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80940"/>
                  </a:ext>
                </a:extLst>
              </a:tr>
              <a:tr h="7182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01723"/>
                  </a:ext>
                </a:extLst>
              </a:tr>
              <a:tr h="7182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126858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DEFAA507-6B16-45C0-AE13-55FE9AC55A9F}"/>
              </a:ext>
            </a:extLst>
          </p:cNvPr>
          <p:cNvSpPr/>
          <p:nvPr/>
        </p:nvSpPr>
        <p:spPr>
          <a:xfrm>
            <a:off x="157960" y="6042533"/>
            <a:ext cx="6542074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본인의 평소 관심과 지향을 알기 위한 것입니다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꼭 수상을 하지 않아도 참여했던 대회나 행사 등을 알려주십시오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*해당자에 한함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4ED3D6-0DBC-4CBC-B5B3-172A2C612FF9}"/>
              </a:ext>
            </a:extLst>
          </p:cNvPr>
          <p:cNvSpPr txBox="1"/>
          <p:nvPr/>
        </p:nvSpPr>
        <p:spPr>
          <a:xfrm>
            <a:off x="119844" y="6408371"/>
            <a:ext cx="2937664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 latinLnBrk="1">
              <a:defRPr sz="1200" b="1" kern="100">
                <a:latin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1-5. </a:t>
            </a:r>
            <a:r>
              <a:rPr lang="ko-KR" altLang="en-US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활용 툴</a:t>
            </a:r>
            <a:endParaRPr lang="ko-KR" altLang="ko-KR" kern="12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  <a:cs typeface="+mn-cs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AA6A9922-3222-4131-854D-BEEAAB93E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11284"/>
              </p:ext>
            </p:extLst>
          </p:nvPr>
        </p:nvGraphicFramePr>
        <p:xfrm>
          <a:off x="157961" y="6710729"/>
          <a:ext cx="6542074" cy="23570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61014">
                  <a:extLst>
                    <a:ext uri="{9D8B030D-6E8A-4147-A177-3AD203B41FA5}">
                      <a16:colId xmlns:a16="http://schemas.microsoft.com/office/drawing/2014/main" val="987211676"/>
                    </a:ext>
                  </a:extLst>
                </a:gridCol>
                <a:gridCol w="1702559">
                  <a:extLst>
                    <a:ext uri="{9D8B030D-6E8A-4147-A177-3AD203B41FA5}">
                      <a16:colId xmlns:a16="http://schemas.microsoft.com/office/drawing/2014/main" val="1231016399"/>
                    </a:ext>
                  </a:extLst>
                </a:gridCol>
                <a:gridCol w="2478501">
                  <a:extLst>
                    <a:ext uri="{9D8B030D-6E8A-4147-A177-3AD203B41FA5}">
                      <a16:colId xmlns:a16="http://schemas.microsoft.com/office/drawing/2014/main" val="1384965452"/>
                    </a:ext>
                  </a:extLst>
                </a:gridCol>
              </a:tblGrid>
              <a:tr h="46133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활용 툴 명칭</a:t>
                      </a: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수준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상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중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하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내용</a:t>
                      </a: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19529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379448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403549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572040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578523"/>
                  </a:ext>
                </a:extLst>
              </a:tr>
            </a:tbl>
          </a:graphicData>
        </a:graphic>
      </p:graphicFrame>
      <p:sp>
        <p:nvSpPr>
          <p:cNvPr id="23" name="직사각형 22">
            <a:extLst>
              <a:ext uri="{FF2B5EF4-FFF2-40B4-BE49-F238E27FC236}">
                <a16:creationId xmlns:a16="http://schemas.microsoft.com/office/drawing/2014/main" id="{15789EDA-60A5-4207-8BFB-6F748C2A05C2}"/>
              </a:ext>
            </a:extLst>
          </p:cNvPr>
          <p:cNvSpPr/>
          <p:nvPr/>
        </p:nvSpPr>
        <p:spPr>
          <a:xfrm>
            <a:off x="119844" y="9079378"/>
            <a:ext cx="6580189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PPT, Excel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및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기타 디자인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영상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툴 등을 작성해 주시면 됩니다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*해당자에 한함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000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2.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상세 직무 경력사항 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분량 자유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BD9E4F1-3DF2-45DF-875C-73E6DED11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80002"/>
              </p:ext>
            </p:extLst>
          </p:nvPr>
        </p:nvGraphicFramePr>
        <p:xfrm>
          <a:off x="157960" y="1062246"/>
          <a:ext cx="6542075" cy="8590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5135">
                  <a:extLst>
                    <a:ext uri="{9D8B030D-6E8A-4147-A177-3AD203B41FA5}">
                      <a16:colId xmlns:a16="http://schemas.microsoft.com/office/drawing/2014/main" val="3540910688"/>
                    </a:ext>
                  </a:extLst>
                </a:gridCol>
                <a:gridCol w="1078078">
                  <a:extLst>
                    <a:ext uri="{9D8B030D-6E8A-4147-A177-3AD203B41FA5}">
                      <a16:colId xmlns:a16="http://schemas.microsoft.com/office/drawing/2014/main" val="3664901987"/>
                    </a:ext>
                  </a:extLst>
                </a:gridCol>
                <a:gridCol w="645106">
                  <a:extLst>
                    <a:ext uri="{9D8B030D-6E8A-4147-A177-3AD203B41FA5}">
                      <a16:colId xmlns:a16="http://schemas.microsoft.com/office/drawing/2014/main" val="839483915"/>
                    </a:ext>
                  </a:extLst>
                </a:gridCol>
                <a:gridCol w="3813756">
                  <a:extLst>
                    <a:ext uri="{9D8B030D-6E8A-4147-A177-3AD203B41FA5}">
                      <a16:colId xmlns:a16="http://schemas.microsoft.com/office/drawing/2014/main" val="1937640765"/>
                    </a:ext>
                  </a:extLst>
                </a:gridCol>
              </a:tblGrid>
              <a:tr h="53945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근무지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최신순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근무기간</a:t>
                      </a: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직위</a:t>
                      </a: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업무 내용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담당 프로젝트 또는 업무영역별로 상세하게 작성해주세요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909277"/>
                  </a:ext>
                </a:extLst>
              </a:tr>
              <a:tr h="268381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389898"/>
                  </a:ext>
                </a:extLst>
              </a:tr>
              <a:tr h="268381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3078"/>
                  </a:ext>
                </a:extLst>
              </a:tr>
              <a:tr h="268381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46" marR="653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08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08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3.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당신은 어떤 사람인가요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18233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올댓캠퍼스는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조금 독특한 일을 하는 마케팅 대행사입니다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대학생과 청년에 특화된 다양한 프로젝트를 진행하는데요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사실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‘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일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’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로서만 본다면 해야 하는 작업도 다양하고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업무량도 적은 편은 아닙니다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그래서 저희는 뛰어난 능력자 보다는 우리의 일에 대한 관심과 이해가 높은 분이 지원하시기를 바라고 있습니다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또한 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올댓캠퍼스에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지원하는 분이 어떤 일을 하고 싶어하고 어떤 일을 잘하는지도 알고 싶습니다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그래야 제대로 된 업무 배치도 가능하거든요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본인의 성격과 강점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약점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관심사 등을 자유롭게 설명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 주시면 감사하겠습니다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  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충분히 적어주세요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9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4.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당신이 가진 능력을 말씀해 주세요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12487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marL="482600"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지원 분야와 관련한 능력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경험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커리어를 자유롭게 적어주세요 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분량 자유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ko-KR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5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5.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왜 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올댓캠퍼스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라는 회사에 지원하셨나요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862665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marL="482600"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올댓캠퍼스라는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회사를 선택한 이유에 대해 알려주세요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분량 자유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00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6EA9562C-84A7-44C5-88FF-71120B807C08}"/>
              </a:ext>
            </a:extLst>
          </p:cNvPr>
          <p:cNvSpPr/>
          <p:nvPr/>
        </p:nvSpPr>
        <p:spPr>
          <a:xfrm>
            <a:off x="0" y="2964264"/>
            <a:ext cx="6858000" cy="3292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40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감사합니다</a:t>
            </a:r>
            <a:r>
              <a:rPr lang="en-US" altLang="ko-KR" sz="40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o-KR" altLang="ko-KR" sz="1600" spc="-150" dirty="0">
              <a:ln>
                <a:solidFill>
                  <a:srgbClr val="4472C4">
                    <a:alpha val="0"/>
                  </a:srgbClr>
                </a:solidFill>
              </a:ln>
              <a:solidFill>
                <a:srgbClr val="E7E6E6">
                  <a:lumMod val="25000"/>
                </a:srgb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더 노력하고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, </a:t>
            </a: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더 열심히 뛰어서 꼭 들어가고 싶은 회사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자랑스러워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 </a:t>
            </a: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할 회사가 되겠습니다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o-KR" altLang="ko-KR" sz="1600" spc="-150" dirty="0">
              <a:ln>
                <a:solidFill>
                  <a:srgbClr val="4472C4">
                    <a:alpha val="0"/>
                  </a:srgbClr>
                </a:solidFill>
              </a:ln>
              <a:solidFill>
                <a:srgbClr val="E7E6E6">
                  <a:lumMod val="25000"/>
                </a:srgb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– </a:t>
            </a:r>
            <a:r>
              <a:rPr lang="ko-KR" altLang="ko-KR" sz="1600" spc="-150" dirty="0" err="1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올댓캠퍼스</a:t>
            </a:r>
            <a:r>
              <a:rPr lang="ko-KR" altLang="ko-KR" sz="16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 </a:t>
            </a:r>
            <a:r>
              <a:rPr lang="en-US" altLang="ko-KR" sz="16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–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o-KR" altLang="ko-KR" sz="1600" spc="-150" dirty="0">
              <a:ln>
                <a:solidFill>
                  <a:srgbClr val="4472C4">
                    <a:alpha val="0"/>
                  </a:srgbClr>
                </a:solidFill>
              </a:ln>
              <a:solidFill>
                <a:srgbClr val="E7E6E6">
                  <a:lumMod val="25000"/>
                </a:srgb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문의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및 </a:t>
            </a:r>
            <a:r>
              <a:rPr lang="ko-KR" altLang="en-US" sz="12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제출처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:    Tel.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02-6925-5553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 l  E-mail.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info@allthatcampus.com</a:t>
            </a:r>
            <a:endParaRPr lang="ko-KR" altLang="ko-KR" sz="12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70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575</Words>
  <Application>Microsoft Office PowerPoint</Application>
  <PresentationFormat>A4 용지(210x297mm)</PresentationFormat>
  <Paragraphs>200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DX국민시대</vt:lpstr>
      <vt:lpstr>나눔고딕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창수</dc:creator>
  <cp:lastModifiedBy>m29971</cp:lastModifiedBy>
  <cp:revision>22</cp:revision>
  <dcterms:created xsi:type="dcterms:W3CDTF">2021-03-11T00:00:57Z</dcterms:created>
  <dcterms:modified xsi:type="dcterms:W3CDTF">2021-09-17T10:14:07Z</dcterms:modified>
</cp:coreProperties>
</file>